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12"/>
  </p:notesMasterIdLst>
  <p:handoutMasterIdLst>
    <p:handoutMasterId r:id="rId13"/>
  </p:handoutMasterIdLst>
  <p:sldIdLst>
    <p:sldId id="258" r:id="rId3"/>
    <p:sldId id="279" r:id="rId4"/>
    <p:sldId id="275" r:id="rId5"/>
    <p:sldId id="280" r:id="rId6"/>
    <p:sldId id="269" r:id="rId7"/>
    <p:sldId id="284" r:id="rId8"/>
    <p:sldId id="266" r:id="rId9"/>
    <p:sldId id="263" r:id="rId10"/>
    <p:sldId id="285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-6" y="69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ea typeface="思源宋体 CN Heavy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思源宋体 CN Heavy" pitchFamily="18" charset="-122"/>
              </a:rPr>
              <a:t>2025/10/3</a:t>
            </a:fld>
            <a:endParaRPr lang="zh-CN" altLang="en-US" dirty="0">
              <a:ea typeface="思源宋体 CN Heavy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ea typeface="思源宋体 CN Heavy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思源宋体 CN Heavy" pitchFamily="18" charset="-122"/>
              </a:rPr>
              <a:t>‹#›</a:t>
            </a:fld>
            <a:endParaRPr lang="zh-CN" altLang="en-US" dirty="0">
              <a:ea typeface="思源宋体 CN Heavy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613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思源宋体 CN Heavy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思源宋体 CN Heavy" pitchFamily="18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2025/10/3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思源宋体 CN Heavy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思源宋体 CN Heavy" pitchFamily="18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4827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思源宋体 CN Heavy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思源宋体 CN Heavy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思源宋体 CN Heavy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思源宋体 CN Heavy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思源宋体 CN Heavy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</a:t>
            </a:r>
            <a:r>
              <a:rPr lang="en-US" altLang="zh-CN"/>
              <a:t> </a:t>
            </a:r>
            <a:r>
              <a:rPr lang="zh-CN" altLang="en-US"/>
              <a:t>第一</a:t>
            </a:r>
            <a:r>
              <a:rPr lang="en-US" altLang="zh-CN"/>
              <a:t>PPT https://www.1ppt.com/</a:t>
            </a:r>
          </a:p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7900" y="5470361"/>
            <a:ext cx="6438900" cy="168592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" y="4621932"/>
            <a:ext cx="6534150" cy="1952625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11480" y="5325298"/>
            <a:ext cx="12192000" cy="2793843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30480" y="-9380"/>
            <a:ext cx="12237720" cy="3262837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10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0480" y="0"/>
            <a:ext cx="12237720" cy="3268697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/>
        </p:nvPicPr>
        <p:blipFill>
          <a:blip r:embed="rId1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731520" y="3945562"/>
            <a:ext cx="12192000" cy="3019118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5240" y="4164215"/>
            <a:ext cx="12192000" cy="3663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77240" y="4763809"/>
            <a:ext cx="12873547" cy="295002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77240" y="3696485"/>
            <a:ext cx="13197839" cy="3268195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682776"/>
            <a:ext cx="12192000" cy="3663286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30480" y="0"/>
            <a:ext cx="12237720" cy="3268697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658167" y="206709"/>
            <a:ext cx="105009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  <a:cs typeface="阿里巴巴普惠体 B" panose="00020600040101010101" pitchFamily="18" charset="-122"/>
              </a:rPr>
              <a:t>LOGO</a:t>
            </a:r>
            <a:endParaRPr lang="zh-CN" altLang="en-US" sz="24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380196" y="206709"/>
            <a:ext cx="1123157" cy="1077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sz="7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</a:rPr>
              <a:t>BUSINESS PLAN</a:t>
            </a:r>
            <a:endParaRPr lang="zh-CN" altLang="en-US" sz="7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6" name="矩形: 圆角 15"/>
          <p:cNvSpPr/>
          <p:nvPr userDrawn="1"/>
        </p:nvSpPr>
        <p:spPr>
          <a:xfrm>
            <a:off x="10380196" y="344834"/>
            <a:ext cx="379279" cy="45719"/>
          </a:xfrm>
          <a:prstGeom prst="roundRect">
            <a:avLst>
              <a:gd name="adj" fmla="val 50000"/>
            </a:avLst>
          </a:prstGeom>
          <a:solidFill>
            <a:srgbClr val="5A6C8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7" name="矩形: 圆角 16"/>
          <p:cNvSpPr/>
          <p:nvPr userDrawn="1"/>
        </p:nvSpPr>
        <p:spPr>
          <a:xfrm>
            <a:off x="10824616" y="342009"/>
            <a:ext cx="678737" cy="51369"/>
          </a:xfrm>
          <a:prstGeom prst="roundRect">
            <a:avLst>
              <a:gd name="adj" fmla="val 50000"/>
            </a:avLst>
          </a:prstGeom>
          <a:solidFill>
            <a:srgbClr val="5A6C8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27502A2F-584A-4D19-8614-EDC5BA01D577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9pPr>
          </a:lstStyle>
          <a:p>
            <a:r>
              <a:rPr lang="zh-CN" altLang="en-US" dirty="0">
                <a:latin typeface="思源宋体 CN Heavy" pitchFamily="18" charset="-122"/>
                <a:ea typeface="思源宋体 CN Heavy" pitchFamily="18" charset="-122"/>
              </a:rPr>
              <a:t>单击此处编辑母版标题样式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7900" y="5470361"/>
            <a:ext cx="6438900" cy="1685925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11480" y="5325298"/>
            <a:ext cx="12192000" cy="2793843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6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0480" y="0"/>
            <a:ext cx="12237720" cy="2872457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731520" y="3945562"/>
            <a:ext cx="12192000" cy="3019118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0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240" y="4164215"/>
            <a:ext cx="12192000" cy="3663286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658167" y="206709"/>
            <a:ext cx="105009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  <a:cs typeface="阿里巴巴普惠体 B" panose="00020600040101010101" pitchFamily="18" charset="-122"/>
              </a:rPr>
              <a:t>LOGO</a:t>
            </a:r>
            <a:endParaRPr lang="zh-CN" altLang="en-US" sz="24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0380196" y="206709"/>
            <a:ext cx="1123157" cy="1077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sz="7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</a:rPr>
              <a:t>BUSINESS PLAN</a:t>
            </a:r>
            <a:endParaRPr lang="zh-CN" altLang="en-US" sz="7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7" name="矩形: 圆角 16"/>
          <p:cNvSpPr/>
          <p:nvPr userDrawn="1"/>
        </p:nvSpPr>
        <p:spPr>
          <a:xfrm>
            <a:off x="10380196" y="344834"/>
            <a:ext cx="379279" cy="45719"/>
          </a:xfrm>
          <a:prstGeom prst="roundRect">
            <a:avLst>
              <a:gd name="adj" fmla="val 50000"/>
            </a:avLst>
          </a:prstGeom>
          <a:solidFill>
            <a:srgbClr val="5A6C8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8" name="矩形: 圆角 17"/>
          <p:cNvSpPr/>
          <p:nvPr userDrawn="1"/>
        </p:nvSpPr>
        <p:spPr>
          <a:xfrm>
            <a:off x="10824616" y="342009"/>
            <a:ext cx="678737" cy="51369"/>
          </a:xfrm>
          <a:prstGeom prst="roundRect">
            <a:avLst>
              <a:gd name="adj" fmla="val 50000"/>
            </a:avLst>
          </a:prstGeom>
          <a:solidFill>
            <a:srgbClr val="5A6C8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 rot="4918834">
            <a:off x="-899575" y="-764565"/>
            <a:ext cx="1606706" cy="1606706"/>
          </a:xfrm>
          <a:prstGeom prst="ellipse">
            <a:avLst/>
          </a:prstGeom>
          <a:gradFill flip="none" rotWithShape="1">
            <a:gsLst>
              <a:gs pos="100000">
                <a:srgbClr val="5A6C8D"/>
              </a:gs>
              <a:gs pos="41000">
                <a:srgbClr val="A9CDE2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>
            <a:outerShdw blurRad="76200" dist="50800" dir="2700000" algn="tl" rotWithShape="0">
              <a:srgbClr val="5A6C8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>
                <a:gsLst>
                  <a:gs pos="0">
                    <a:schemeClr val="accent1"/>
                  </a:gs>
                  <a:gs pos="81000">
                    <a:schemeClr val="accent1">
                      <a:lumMod val="75000"/>
                    </a:schemeClr>
                  </a:gs>
                </a:gsLst>
                <a:lin ang="0" scaled="0"/>
              </a:gra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9" name="任意形状 12"/>
          <p:cNvSpPr/>
          <p:nvPr userDrawn="1"/>
        </p:nvSpPr>
        <p:spPr>
          <a:xfrm>
            <a:off x="0" y="6464698"/>
            <a:ext cx="12192000" cy="393302"/>
          </a:xfrm>
          <a:custGeom>
            <a:avLst/>
            <a:gdLst>
              <a:gd name="connsiteX0" fmla="*/ 12192000 w 12192000"/>
              <a:gd name="connsiteY0" fmla="*/ 0 h 909447"/>
              <a:gd name="connsiteX1" fmla="*/ 12192000 w 12192000"/>
              <a:gd name="connsiteY1" fmla="*/ 909447 h 909447"/>
              <a:gd name="connsiteX2" fmla="*/ 0 w 12192000"/>
              <a:gd name="connsiteY2" fmla="*/ 909447 h 909447"/>
              <a:gd name="connsiteX3" fmla="*/ 0 w 12192000"/>
              <a:gd name="connsiteY3" fmla="*/ 401788 h 909447"/>
              <a:gd name="connsiteX4" fmla="*/ 271475 w 12192000"/>
              <a:gd name="connsiteY4" fmla="*/ 389839 h 909447"/>
              <a:gd name="connsiteX5" fmla="*/ 8190271 w 12192000"/>
              <a:gd name="connsiteY5" fmla="*/ 639060 h 909447"/>
              <a:gd name="connsiteX6" fmla="*/ 12049480 w 12192000"/>
              <a:gd name="connsiteY6" fmla="*/ 34242 h 909447"/>
              <a:gd name="connsiteX0-1" fmla="*/ 12192000 w 12192000"/>
              <a:gd name="connsiteY0-2" fmla="*/ 0 h 909447"/>
              <a:gd name="connsiteX1-3" fmla="*/ 12192000 w 12192000"/>
              <a:gd name="connsiteY1-4" fmla="*/ 909447 h 909447"/>
              <a:gd name="connsiteX2-5" fmla="*/ 0 w 12192000"/>
              <a:gd name="connsiteY2-6" fmla="*/ 909447 h 909447"/>
              <a:gd name="connsiteX3-7" fmla="*/ 0 w 12192000"/>
              <a:gd name="connsiteY3-8" fmla="*/ 401788 h 909447"/>
              <a:gd name="connsiteX4-9" fmla="*/ 8190271 w 12192000"/>
              <a:gd name="connsiteY4-10" fmla="*/ 639060 h 909447"/>
              <a:gd name="connsiteX5-11" fmla="*/ 12049480 w 12192000"/>
              <a:gd name="connsiteY5-12" fmla="*/ 34242 h 909447"/>
              <a:gd name="connsiteX6-13" fmla="*/ 12192000 w 12192000"/>
              <a:gd name="connsiteY6-14" fmla="*/ 0 h 909447"/>
              <a:gd name="connsiteX0-15" fmla="*/ 12192000 w 12192000"/>
              <a:gd name="connsiteY0-16" fmla="*/ 0 h 909447"/>
              <a:gd name="connsiteX1-17" fmla="*/ 12192000 w 12192000"/>
              <a:gd name="connsiteY1-18" fmla="*/ 909447 h 909447"/>
              <a:gd name="connsiteX2-19" fmla="*/ 0 w 12192000"/>
              <a:gd name="connsiteY2-20" fmla="*/ 909447 h 909447"/>
              <a:gd name="connsiteX3-21" fmla="*/ 0 w 12192000"/>
              <a:gd name="connsiteY3-22" fmla="*/ 401788 h 909447"/>
              <a:gd name="connsiteX4-23" fmla="*/ 12049480 w 12192000"/>
              <a:gd name="connsiteY4-24" fmla="*/ 34242 h 909447"/>
              <a:gd name="connsiteX5-25" fmla="*/ 12192000 w 12192000"/>
              <a:gd name="connsiteY5-26" fmla="*/ 0 h 909447"/>
              <a:gd name="connsiteX0-27" fmla="*/ 12192000 w 12192000"/>
              <a:gd name="connsiteY0-28" fmla="*/ 0 h 909447"/>
              <a:gd name="connsiteX1-29" fmla="*/ 12192000 w 12192000"/>
              <a:gd name="connsiteY1-30" fmla="*/ 909447 h 909447"/>
              <a:gd name="connsiteX2-31" fmla="*/ 0 w 12192000"/>
              <a:gd name="connsiteY2-32" fmla="*/ 909447 h 909447"/>
              <a:gd name="connsiteX3-33" fmla="*/ 0 w 12192000"/>
              <a:gd name="connsiteY3-34" fmla="*/ 401788 h 909447"/>
              <a:gd name="connsiteX4-35" fmla="*/ 12192000 w 12192000"/>
              <a:gd name="connsiteY4-36" fmla="*/ 0 h 909447"/>
              <a:gd name="connsiteX0-37" fmla="*/ 12192000 w 12192000"/>
              <a:gd name="connsiteY0-38" fmla="*/ 0 h 909447"/>
              <a:gd name="connsiteX1-39" fmla="*/ 12192000 w 12192000"/>
              <a:gd name="connsiteY1-40" fmla="*/ 909447 h 909447"/>
              <a:gd name="connsiteX2-41" fmla="*/ 0 w 12192000"/>
              <a:gd name="connsiteY2-42" fmla="*/ 909447 h 909447"/>
              <a:gd name="connsiteX3-43" fmla="*/ 0 w 12192000"/>
              <a:gd name="connsiteY3-44" fmla="*/ 401788 h 909447"/>
              <a:gd name="connsiteX4-45" fmla="*/ 12192000 w 12192000"/>
              <a:gd name="connsiteY4-46" fmla="*/ 0 h 909447"/>
              <a:gd name="connsiteX0-47" fmla="*/ 12192000 w 12192000"/>
              <a:gd name="connsiteY0-48" fmla="*/ 0 h 909447"/>
              <a:gd name="connsiteX1-49" fmla="*/ 12192000 w 12192000"/>
              <a:gd name="connsiteY1-50" fmla="*/ 909447 h 909447"/>
              <a:gd name="connsiteX2-51" fmla="*/ 0 w 12192000"/>
              <a:gd name="connsiteY2-52" fmla="*/ 909447 h 909447"/>
              <a:gd name="connsiteX3-53" fmla="*/ 0 w 12192000"/>
              <a:gd name="connsiteY3-54" fmla="*/ 401788 h 909447"/>
              <a:gd name="connsiteX4-55" fmla="*/ 12192000 w 12192000"/>
              <a:gd name="connsiteY4-56" fmla="*/ 0 h 9094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909447">
                <a:moveTo>
                  <a:pt x="12192000" y="0"/>
                </a:moveTo>
                <a:lnTo>
                  <a:pt x="12192000" y="909447"/>
                </a:lnTo>
                <a:lnTo>
                  <a:pt x="0" y="909447"/>
                </a:lnTo>
                <a:lnTo>
                  <a:pt x="0" y="401788"/>
                </a:lnTo>
                <a:cubicBezTo>
                  <a:pt x="2540000" y="700478"/>
                  <a:pt x="6289368" y="812355"/>
                  <a:pt x="12192000" y="0"/>
                </a:cubicBezTo>
                <a:close/>
              </a:path>
            </a:pathLst>
          </a:custGeom>
          <a:gradFill>
            <a:gsLst>
              <a:gs pos="0">
                <a:srgbClr val="A9CDE2"/>
              </a:gs>
              <a:gs pos="86000">
                <a:srgbClr val="5A6C8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0" name="标题 4"/>
          <p:cNvSpPr txBox="1"/>
          <p:nvPr userDrawn="1"/>
        </p:nvSpPr>
        <p:spPr>
          <a:xfrm>
            <a:off x="9911514" y="299932"/>
            <a:ext cx="1584960" cy="581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</a:rPr>
              <a:t>LOGO</a:t>
            </a:r>
            <a:endParaRPr lang="zh-CN" altLang="en-US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311693">
            <a:off x="174026" y="5943120"/>
            <a:ext cx="433909" cy="433909"/>
          </a:xfrm>
          <a:custGeom>
            <a:avLst/>
            <a:gdLst>
              <a:gd name="connsiteX0" fmla="*/ 425029 w 1828800"/>
              <a:gd name="connsiteY0" fmla="*/ 1685926 h 1828800"/>
              <a:gd name="connsiteX1" fmla="*/ 1403772 w 1828800"/>
              <a:gd name="connsiteY1" fmla="*/ 1685926 h 1828800"/>
              <a:gd name="connsiteX2" fmla="*/ 1350258 w 1828800"/>
              <a:gd name="connsiteY2" fmla="*/ 1718437 h 1828800"/>
              <a:gd name="connsiteX3" fmla="*/ 914400 w 1828800"/>
              <a:gd name="connsiteY3" fmla="*/ 1828800 h 1828800"/>
              <a:gd name="connsiteX4" fmla="*/ 478543 w 1828800"/>
              <a:gd name="connsiteY4" fmla="*/ 1718437 h 1828800"/>
              <a:gd name="connsiteX5" fmla="*/ 198019 w 1828800"/>
              <a:gd name="connsiteY5" fmla="*/ 1476376 h 1828800"/>
              <a:gd name="connsiteX6" fmla="*/ 1630782 w 1828800"/>
              <a:gd name="connsiteY6" fmla="*/ 1476376 h 1828800"/>
              <a:gd name="connsiteX7" fmla="*/ 1560979 w 1828800"/>
              <a:gd name="connsiteY7" fmla="*/ 1560978 h 1828800"/>
              <a:gd name="connsiteX8" fmla="*/ 1501897 w 1828800"/>
              <a:gd name="connsiteY8" fmla="*/ 1609725 h 1828800"/>
              <a:gd name="connsiteX9" fmla="*/ 326903 w 1828800"/>
              <a:gd name="connsiteY9" fmla="*/ 1609725 h 1828800"/>
              <a:gd name="connsiteX10" fmla="*/ 267822 w 1828800"/>
              <a:gd name="connsiteY10" fmla="*/ 1560978 h 1828800"/>
              <a:gd name="connsiteX11" fmla="*/ 70772 w 1828800"/>
              <a:gd name="connsiteY11" fmla="*/ 1266826 h 1828800"/>
              <a:gd name="connsiteX12" fmla="*/ 1758029 w 1828800"/>
              <a:gd name="connsiteY12" fmla="*/ 1266826 h 1828800"/>
              <a:gd name="connsiteX13" fmla="*/ 1756942 w 1828800"/>
              <a:gd name="connsiteY13" fmla="*/ 1270326 h 1828800"/>
              <a:gd name="connsiteX14" fmla="*/ 1686462 w 1828800"/>
              <a:gd name="connsiteY14" fmla="*/ 1400175 h 1828800"/>
              <a:gd name="connsiteX15" fmla="*/ 142338 w 1828800"/>
              <a:gd name="connsiteY15" fmla="*/ 1400175 h 1828800"/>
              <a:gd name="connsiteX16" fmla="*/ 71858 w 1828800"/>
              <a:gd name="connsiteY16" fmla="*/ 1270326 h 1828800"/>
              <a:gd name="connsiteX17" fmla="*/ 14403 w 1828800"/>
              <a:gd name="connsiteY17" fmla="*/ 1057276 h 1828800"/>
              <a:gd name="connsiteX18" fmla="*/ 1814397 w 1828800"/>
              <a:gd name="connsiteY18" fmla="*/ 1057276 h 1828800"/>
              <a:gd name="connsiteX19" fmla="*/ 1810223 w 1828800"/>
              <a:gd name="connsiteY19" fmla="*/ 1098684 h 1828800"/>
              <a:gd name="connsiteX20" fmla="*/ 1781683 w 1828800"/>
              <a:gd name="connsiteY20" fmla="*/ 1190625 h 1828800"/>
              <a:gd name="connsiteX21" fmla="*/ 47118 w 1828800"/>
              <a:gd name="connsiteY21" fmla="*/ 1190625 h 1828800"/>
              <a:gd name="connsiteX22" fmla="*/ 18578 w 1828800"/>
              <a:gd name="connsiteY22" fmla="*/ 1098684 h 1828800"/>
              <a:gd name="connsiteX23" fmla="*/ 6722 w 1828800"/>
              <a:gd name="connsiteY23" fmla="*/ 847726 h 1828800"/>
              <a:gd name="connsiteX24" fmla="*/ 1822079 w 1828800"/>
              <a:gd name="connsiteY24" fmla="*/ 847726 h 1828800"/>
              <a:gd name="connsiteX25" fmla="*/ 1828800 w 1828800"/>
              <a:gd name="connsiteY25" fmla="*/ 914400 h 1828800"/>
              <a:gd name="connsiteX26" fmla="*/ 1822079 w 1828800"/>
              <a:gd name="connsiteY26" fmla="*/ 981075 h 1828800"/>
              <a:gd name="connsiteX27" fmla="*/ 6722 w 1828800"/>
              <a:gd name="connsiteY27" fmla="*/ 981075 h 1828800"/>
              <a:gd name="connsiteX28" fmla="*/ 0 w 1828800"/>
              <a:gd name="connsiteY28" fmla="*/ 914400 h 1828800"/>
              <a:gd name="connsiteX29" fmla="*/ 47118 w 1828800"/>
              <a:gd name="connsiteY29" fmla="*/ 638176 h 1828800"/>
              <a:gd name="connsiteX30" fmla="*/ 1781683 w 1828800"/>
              <a:gd name="connsiteY30" fmla="*/ 638176 h 1828800"/>
              <a:gd name="connsiteX31" fmla="*/ 1810223 w 1828800"/>
              <a:gd name="connsiteY31" fmla="*/ 730117 h 1828800"/>
              <a:gd name="connsiteX32" fmla="*/ 1814397 w 1828800"/>
              <a:gd name="connsiteY32" fmla="*/ 771525 h 1828800"/>
              <a:gd name="connsiteX33" fmla="*/ 14403 w 1828800"/>
              <a:gd name="connsiteY33" fmla="*/ 771525 h 1828800"/>
              <a:gd name="connsiteX34" fmla="*/ 18578 w 1828800"/>
              <a:gd name="connsiteY34" fmla="*/ 730117 h 1828800"/>
              <a:gd name="connsiteX35" fmla="*/ 142338 w 1828800"/>
              <a:gd name="connsiteY35" fmla="*/ 428626 h 1828800"/>
              <a:gd name="connsiteX36" fmla="*/ 1686463 w 1828800"/>
              <a:gd name="connsiteY36" fmla="*/ 428626 h 1828800"/>
              <a:gd name="connsiteX37" fmla="*/ 1756942 w 1828800"/>
              <a:gd name="connsiteY37" fmla="*/ 558474 h 1828800"/>
              <a:gd name="connsiteX38" fmla="*/ 1758029 w 1828800"/>
              <a:gd name="connsiteY38" fmla="*/ 561975 h 1828800"/>
              <a:gd name="connsiteX39" fmla="*/ 70772 w 1828800"/>
              <a:gd name="connsiteY39" fmla="*/ 561975 h 1828800"/>
              <a:gd name="connsiteX40" fmla="*/ 71858 w 1828800"/>
              <a:gd name="connsiteY40" fmla="*/ 558474 h 1828800"/>
              <a:gd name="connsiteX41" fmla="*/ 326902 w 1828800"/>
              <a:gd name="connsiteY41" fmla="*/ 219076 h 1828800"/>
              <a:gd name="connsiteX42" fmla="*/ 1501898 w 1828800"/>
              <a:gd name="connsiteY42" fmla="*/ 219076 h 1828800"/>
              <a:gd name="connsiteX43" fmla="*/ 1560979 w 1828800"/>
              <a:gd name="connsiteY43" fmla="*/ 267822 h 1828800"/>
              <a:gd name="connsiteX44" fmla="*/ 1630783 w 1828800"/>
              <a:gd name="connsiteY44" fmla="*/ 352425 h 1828800"/>
              <a:gd name="connsiteX45" fmla="*/ 198018 w 1828800"/>
              <a:gd name="connsiteY45" fmla="*/ 352425 h 1828800"/>
              <a:gd name="connsiteX46" fmla="*/ 267822 w 1828800"/>
              <a:gd name="connsiteY46" fmla="*/ 267822 h 1828800"/>
              <a:gd name="connsiteX47" fmla="*/ 914400 w 1828800"/>
              <a:gd name="connsiteY47" fmla="*/ 0 h 1828800"/>
              <a:gd name="connsiteX48" fmla="*/ 1350258 w 1828800"/>
              <a:gd name="connsiteY48" fmla="*/ 110363 h 1828800"/>
              <a:gd name="connsiteX49" fmla="*/ 1403774 w 1828800"/>
              <a:gd name="connsiteY49" fmla="*/ 142875 h 1828800"/>
              <a:gd name="connsiteX50" fmla="*/ 425027 w 1828800"/>
              <a:gd name="connsiteY50" fmla="*/ 142875 h 1828800"/>
              <a:gd name="connsiteX51" fmla="*/ 478543 w 1828800"/>
              <a:gd name="connsiteY51" fmla="*/ 110363 h 1828800"/>
              <a:gd name="connsiteX52" fmla="*/ 914400 w 1828800"/>
              <a:gd name="connsiteY5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828800" h="1828800">
                <a:moveTo>
                  <a:pt x="425029" y="1685926"/>
                </a:moveTo>
                <a:lnTo>
                  <a:pt x="1403772" y="1685926"/>
                </a:lnTo>
                <a:lnTo>
                  <a:pt x="1350258" y="1718437"/>
                </a:lnTo>
                <a:cubicBezTo>
                  <a:pt x="1220693" y="1788820"/>
                  <a:pt x="1072216" y="1828800"/>
                  <a:pt x="914400" y="1828800"/>
                </a:cubicBezTo>
                <a:cubicBezTo>
                  <a:pt x="756585" y="1828800"/>
                  <a:pt x="608107" y="1788820"/>
                  <a:pt x="478543" y="1718437"/>
                </a:cubicBezTo>
                <a:close/>
                <a:moveTo>
                  <a:pt x="198019" y="1476376"/>
                </a:moveTo>
                <a:lnTo>
                  <a:pt x="1630782" y="1476376"/>
                </a:lnTo>
                <a:lnTo>
                  <a:pt x="1560979" y="1560978"/>
                </a:lnTo>
                <a:lnTo>
                  <a:pt x="1501897" y="1609725"/>
                </a:lnTo>
                <a:lnTo>
                  <a:pt x="326903" y="1609725"/>
                </a:lnTo>
                <a:lnTo>
                  <a:pt x="267822" y="1560978"/>
                </a:lnTo>
                <a:close/>
                <a:moveTo>
                  <a:pt x="70772" y="1266826"/>
                </a:moveTo>
                <a:lnTo>
                  <a:pt x="1758029" y="1266826"/>
                </a:lnTo>
                <a:lnTo>
                  <a:pt x="1756942" y="1270326"/>
                </a:lnTo>
                <a:lnTo>
                  <a:pt x="1686462" y="1400175"/>
                </a:lnTo>
                <a:lnTo>
                  <a:pt x="142338" y="1400175"/>
                </a:lnTo>
                <a:lnTo>
                  <a:pt x="71858" y="1270326"/>
                </a:lnTo>
                <a:close/>
                <a:moveTo>
                  <a:pt x="14403" y="1057276"/>
                </a:moveTo>
                <a:lnTo>
                  <a:pt x="1814397" y="1057276"/>
                </a:lnTo>
                <a:lnTo>
                  <a:pt x="1810223" y="1098684"/>
                </a:lnTo>
                <a:lnTo>
                  <a:pt x="1781683" y="1190625"/>
                </a:lnTo>
                <a:lnTo>
                  <a:pt x="47118" y="1190625"/>
                </a:lnTo>
                <a:lnTo>
                  <a:pt x="18578" y="1098684"/>
                </a:lnTo>
                <a:close/>
                <a:moveTo>
                  <a:pt x="6722" y="847726"/>
                </a:moveTo>
                <a:lnTo>
                  <a:pt x="1822079" y="847726"/>
                </a:lnTo>
                <a:lnTo>
                  <a:pt x="1828800" y="914400"/>
                </a:lnTo>
                <a:lnTo>
                  <a:pt x="1822079" y="981075"/>
                </a:lnTo>
                <a:lnTo>
                  <a:pt x="6722" y="981075"/>
                </a:lnTo>
                <a:lnTo>
                  <a:pt x="0" y="914400"/>
                </a:lnTo>
                <a:close/>
                <a:moveTo>
                  <a:pt x="47118" y="638176"/>
                </a:moveTo>
                <a:lnTo>
                  <a:pt x="1781683" y="638176"/>
                </a:lnTo>
                <a:lnTo>
                  <a:pt x="1810223" y="730117"/>
                </a:lnTo>
                <a:lnTo>
                  <a:pt x="1814397" y="771525"/>
                </a:lnTo>
                <a:lnTo>
                  <a:pt x="14403" y="771525"/>
                </a:lnTo>
                <a:lnTo>
                  <a:pt x="18578" y="730117"/>
                </a:lnTo>
                <a:close/>
                <a:moveTo>
                  <a:pt x="142338" y="428626"/>
                </a:moveTo>
                <a:lnTo>
                  <a:pt x="1686463" y="428626"/>
                </a:lnTo>
                <a:lnTo>
                  <a:pt x="1756942" y="558474"/>
                </a:lnTo>
                <a:lnTo>
                  <a:pt x="1758029" y="561975"/>
                </a:lnTo>
                <a:lnTo>
                  <a:pt x="70772" y="561975"/>
                </a:lnTo>
                <a:lnTo>
                  <a:pt x="71858" y="558474"/>
                </a:lnTo>
                <a:close/>
                <a:moveTo>
                  <a:pt x="326902" y="219076"/>
                </a:moveTo>
                <a:lnTo>
                  <a:pt x="1501898" y="219076"/>
                </a:lnTo>
                <a:lnTo>
                  <a:pt x="1560979" y="267822"/>
                </a:lnTo>
                <a:lnTo>
                  <a:pt x="1630783" y="352425"/>
                </a:lnTo>
                <a:lnTo>
                  <a:pt x="198018" y="352425"/>
                </a:lnTo>
                <a:lnTo>
                  <a:pt x="267822" y="267822"/>
                </a:lnTo>
                <a:close/>
                <a:moveTo>
                  <a:pt x="914400" y="0"/>
                </a:moveTo>
                <a:cubicBezTo>
                  <a:pt x="1072216" y="0"/>
                  <a:pt x="1220693" y="39980"/>
                  <a:pt x="1350258" y="110363"/>
                </a:cubicBezTo>
                <a:lnTo>
                  <a:pt x="1403774" y="142875"/>
                </a:lnTo>
                <a:lnTo>
                  <a:pt x="425027" y="142875"/>
                </a:lnTo>
                <a:lnTo>
                  <a:pt x="478543" y="110363"/>
                </a:lnTo>
                <a:cubicBezTo>
                  <a:pt x="608107" y="39980"/>
                  <a:pt x="756585" y="0"/>
                  <a:pt x="914400" y="0"/>
                </a:cubicBezTo>
                <a:close/>
              </a:path>
            </a:pathLst>
          </a:custGeom>
          <a:gradFill>
            <a:gsLst>
              <a:gs pos="8000">
                <a:srgbClr val="5A6C8D"/>
              </a:gs>
              <a:gs pos="100000">
                <a:srgbClr val="CCDAE4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itchFamily="18" charset="-122"/>
              <a:ea typeface="思源宋体 CN Heavy" pitchFamily="18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D6641-A962-4893-8C8D-D0A2F64879B9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CC867-3203-4FAF-AB79-16732C055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Heavy" pitchFamily="18" charset="-122"/>
          <a:ea typeface="思源宋体 CN Heavy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/>
          <p:cNvSpPr/>
          <p:nvPr/>
        </p:nvSpPr>
        <p:spPr>
          <a:xfrm>
            <a:off x="3402361" y="3652600"/>
            <a:ext cx="5040000" cy="472486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solidFill>
              <a:srgbClr val="A9CD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</a:rPr>
              <a:t>Book and Reading Tracker</a:t>
            </a:r>
            <a:endParaRPr lang="zh-CN" altLang="en-US" sz="24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563545" y="5087323"/>
            <a:ext cx="5317157" cy="369332"/>
            <a:chOff x="3855947" y="4800771"/>
            <a:chExt cx="4497350" cy="369332"/>
          </a:xfrm>
        </p:grpSpPr>
        <p:grpSp>
          <p:nvGrpSpPr>
            <p:cNvPr id="39" name="组合 38"/>
            <p:cNvGrpSpPr/>
            <p:nvPr/>
          </p:nvGrpSpPr>
          <p:grpSpPr>
            <a:xfrm>
              <a:off x="3855947" y="4800771"/>
              <a:ext cx="2437200" cy="369332"/>
              <a:chOff x="-2965428" y="-1971133"/>
              <a:chExt cx="2437200" cy="369332"/>
            </a:xfrm>
          </p:grpSpPr>
          <p:sp>
            <p:nvSpPr>
              <p:cNvPr id="43" name="矩形: 圆角 42"/>
              <p:cNvSpPr/>
              <p:nvPr/>
            </p:nvSpPr>
            <p:spPr>
              <a:xfrm>
                <a:off x="-2965428" y="-1971133"/>
                <a:ext cx="985115" cy="369332"/>
              </a:xfrm>
              <a:prstGeom prst="roundRect">
                <a:avLst>
                  <a:gd name="adj" fmla="val 50000"/>
                </a:avLst>
              </a:prstGeom>
              <a:solidFill>
                <a:srgbClr val="CCDA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rgbClr val="5A6C8D"/>
                    </a:solidFill>
                    <a:latin typeface="思源宋体 CN Heavy" pitchFamily="18" charset="-122"/>
                    <a:ea typeface="思源宋体 CN Heavy" pitchFamily="18" charset="-122"/>
                  </a:rPr>
                  <a:t>NAME</a:t>
                </a:r>
                <a:endParaRPr lang="zh-CN" altLang="en-US" sz="1600" dirty="0">
                  <a:solidFill>
                    <a:srgbClr val="5A6C8D"/>
                  </a:solidFill>
                  <a:latin typeface="思源宋体 CN Heavy" pitchFamily="18" charset="-122"/>
                  <a:ea typeface="思源宋体 CN Heavy" pitchFamily="18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-2040180" y="-1971133"/>
                <a:ext cx="15119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5A6C8D"/>
                    </a:solidFill>
                    <a:latin typeface="思源宋体 CN Heavy" pitchFamily="18" charset="-122"/>
                    <a:ea typeface="思源宋体 CN Heavy" pitchFamily="18" charset="-122"/>
                  </a:rPr>
                  <a:t>Zheng</a:t>
                </a:r>
                <a:r>
                  <a:rPr lang="zh-CN" altLang="en-US" sz="1600" dirty="0">
                    <a:solidFill>
                      <a:srgbClr val="5A6C8D"/>
                    </a:solidFill>
                    <a:latin typeface="思源宋体 CN Heavy" pitchFamily="18" charset="-122"/>
                    <a:ea typeface="思源宋体 CN Heavy" pitchFamily="18" charset="-122"/>
                  </a:rPr>
                  <a:t> </a:t>
                </a:r>
                <a:r>
                  <a:rPr lang="en-US" altLang="zh-CN" sz="1600" dirty="0">
                    <a:solidFill>
                      <a:srgbClr val="5A6C8D"/>
                    </a:solidFill>
                    <a:latin typeface="思源宋体 CN Heavy" pitchFamily="18" charset="-122"/>
                    <a:ea typeface="思源宋体 CN Heavy" pitchFamily="18" charset="-122"/>
                  </a:rPr>
                  <a:t>Mojun</a:t>
                </a:r>
                <a:endParaRPr lang="zh-CN" altLang="en-US" sz="1600" dirty="0">
                  <a:solidFill>
                    <a:srgbClr val="5A6C8D"/>
                  </a:solidFill>
                  <a:latin typeface="思源宋体 CN Heavy" pitchFamily="18" charset="-122"/>
                  <a:ea typeface="思源宋体 CN Heavy" pitchFamily="18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126181" y="4800771"/>
              <a:ext cx="2227116" cy="369332"/>
              <a:chOff x="-2944498" y="-1971133"/>
              <a:chExt cx="2227116" cy="369332"/>
            </a:xfrm>
          </p:grpSpPr>
          <p:sp>
            <p:nvSpPr>
              <p:cNvPr id="41" name="矩形: 圆角 40"/>
              <p:cNvSpPr/>
              <p:nvPr/>
            </p:nvSpPr>
            <p:spPr>
              <a:xfrm>
                <a:off x="-2944498" y="-1971133"/>
                <a:ext cx="878093" cy="369332"/>
              </a:xfrm>
              <a:prstGeom prst="roundRect">
                <a:avLst>
                  <a:gd name="adj" fmla="val 50000"/>
                </a:avLst>
              </a:prstGeom>
              <a:solidFill>
                <a:srgbClr val="CCDA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rgbClr val="5A6C8D"/>
                    </a:solidFill>
                    <a:latin typeface="思源宋体 CN Heavy" pitchFamily="18" charset="-122"/>
                    <a:ea typeface="思源宋体 CN Heavy" pitchFamily="18" charset="-122"/>
                  </a:rPr>
                  <a:t>DATA</a:t>
                </a:r>
                <a:endParaRPr lang="zh-CN" altLang="en-US" sz="1600" dirty="0">
                  <a:solidFill>
                    <a:srgbClr val="5A6C8D"/>
                  </a:solidFill>
                  <a:latin typeface="思源宋体 CN Heavy" pitchFamily="18" charset="-122"/>
                  <a:ea typeface="思源宋体 CN Heavy" pitchFamily="18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-2040180" y="-197113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5A6C8D"/>
                    </a:solidFill>
                    <a:latin typeface="思源宋体 CN Heavy" pitchFamily="18" charset="-122"/>
                    <a:ea typeface="思源宋体 CN Heavy" pitchFamily="18" charset="-122"/>
                  </a:rPr>
                  <a:t>03/10/2025</a:t>
                </a:r>
                <a:endParaRPr lang="zh-CN" altLang="en-US" sz="1600" dirty="0">
                  <a:solidFill>
                    <a:srgbClr val="5A6C8D"/>
                  </a:solidFill>
                  <a:latin typeface="思源宋体 CN Heavy" pitchFamily="18" charset="-122"/>
                  <a:ea typeface="思源宋体 CN Heavy" pitchFamily="18" charset="-122"/>
                </a:endParaRPr>
              </a:p>
            </p:txBody>
          </p:sp>
        </p:grpSp>
      </p:grpSp>
      <p:sp>
        <p:nvSpPr>
          <p:cNvPr id="45" name="TextBox 17"/>
          <p:cNvSpPr txBox="1"/>
          <p:nvPr/>
        </p:nvSpPr>
        <p:spPr>
          <a:xfrm>
            <a:off x="788565" y="1586011"/>
            <a:ext cx="10175947" cy="182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6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  <a:cs typeface="Roboto Light" panose="02000000000000000000" charset="0"/>
              </a:rPr>
              <a:t>Book Nest</a:t>
            </a:r>
            <a:endParaRPr lang="zh-CN" altLang="en-US" sz="96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  <a:cs typeface="Roboto Light" panose="02000000000000000000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44291E-8B56-0CFE-5D10-04546E20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785" y="-435585"/>
            <a:ext cx="3255546" cy="324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75792">
            <a:off x="6394199" y="295321"/>
            <a:ext cx="5050236" cy="33607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9292D3-97E5-8AB7-16B7-952FF216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566" y="-639776"/>
            <a:ext cx="3255546" cy="32494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4453338-DA09-59AB-D6AB-AF4744FBA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2041">
            <a:off x="9738358" y="4043154"/>
            <a:ext cx="2117805" cy="21238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86600B-AB17-5748-08DF-398A379A1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7" y="3217839"/>
            <a:ext cx="4505326" cy="3388983"/>
          </a:xfrm>
          <a:prstGeom prst="rect">
            <a:avLst/>
          </a:prstGeom>
        </p:spPr>
      </p:pic>
      <p:sp>
        <p:nvSpPr>
          <p:cNvPr id="3" name="标题 30"/>
          <p:cNvSpPr txBox="1"/>
          <p:nvPr/>
        </p:nvSpPr>
        <p:spPr>
          <a:xfrm>
            <a:off x="0" y="122654"/>
            <a:ext cx="12513666" cy="536149"/>
          </a:xfrm>
          <a:prstGeom prst="rect">
            <a:avLst/>
          </a:prstGeom>
        </p:spPr>
        <p:txBody>
          <a:bodyPr/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/>
              <a:t>1. Introduction to the Problem Statement</a:t>
            </a:r>
            <a:endParaRPr lang="zh-CN" altLang="en-US" sz="3600" dirty="0">
              <a:solidFill>
                <a:srgbClr val="5A6C8D"/>
              </a:solidFill>
              <a:effectLst/>
              <a:latin typeface="思源宋体 CN Heavy" pitchFamily="18" charset="-122"/>
              <a:ea typeface="思源宋体 CN Heavy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B5C426-959E-45D6-E7EE-4CB23AAAB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9993">
            <a:off x="5579640" y="4067935"/>
            <a:ext cx="3790950" cy="25336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CD2DE9-E1DE-843A-3B5C-63E19134E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47031">
            <a:off x="1662281" y="971069"/>
            <a:ext cx="2723679" cy="3093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573180B7-8F13-7E3A-65A8-74E393BFC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186" y="-654499"/>
            <a:ext cx="3251960" cy="3251960"/>
          </a:xfrm>
          <a:prstGeom prst="rect">
            <a:avLst/>
          </a:prstGeom>
        </p:spPr>
      </p:pic>
      <p:sp>
        <p:nvSpPr>
          <p:cNvPr id="3" name="标题 30"/>
          <p:cNvSpPr txBox="1"/>
          <p:nvPr/>
        </p:nvSpPr>
        <p:spPr>
          <a:xfrm>
            <a:off x="811349" y="276754"/>
            <a:ext cx="5816473" cy="536149"/>
          </a:xfrm>
          <a:prstGeom prst="rect">
            <a:avLst/>
          </a:prstGeom>
        </p:spPr>
        <p:txBody>
          <a:bodyPr/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/>
              <a:t>2. Target Audience</a:t>
            </a:r>
            <a:endParaRPr lang="zh-CN" altLang="en-US" sz="3600" dirty="0">
              <a:solidFill>
                <a:srgbClr val="5A6C8D"/>
              </a:solidFill>
              <a:effectLst/>
              <a:latin typeface="思源宋体 CN Heavy" pitchFamily="18" charset="-122"/>
              <a:ea typeface="思源宋体 CN Heavy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2883634"/>
            <a:ext cx="4062413" cy="1300225"/>
            <a:chOff x="0" y="2644140"/>
            <a:chExt cx="4062413" cy="1300225"/>
          </a:xfrm>
        </p:grpSpPr>
        <p:sp>
          <p:nvSpPr>
            <p:cNvPr id="4" name="任意多边形: 形状 3"/>
            <p:cNvSpPr/>
            <p:nvPr/>
          </p:nvSpPr>
          <p:spPr>
            <a:xfrm>
              <a:off x="0" y="2644140"/>
              <a:ext cx="4059238" cy="1300225"/>
            </a:xfrm>
            <a:custGeom>
              <a:avLst/>
              <a:gdLst>
                <a:gd name="connsiteX0" fmla="*/ 0 w 4062413"/>
                <a:gd name="connsiteY0" fmla="*/ 0 h 910082"/>
                <a:gd name="connsiteX1" fmla="*/ 31619 w 4062413"/>
                <a:gd name="connsiteY1" fmla="*/ 16430 h 910082"/>
                <a:gd name="connsiteX2" fmla="*/ 4062413 w 4062413"/>
                <a:gd name="connsiteY2" fmla="*/ 449358 h 910082"/>
                <a:gd name="connsiteX3" fmla="*/ 80829 w 4062413"/>
                <a:gd name="connsiteY3" fmla="*/ 809650 h 910082"/>
                <a:gd name="connsiteX4" fmla="*/ 0 w 4062413"/>
                <a:gd name="connsiteY4" fmla="*/ 793416 h 910082"/>
                <a:gd name="connsiteX0-1" fmla="*/ 0 w 4062413"/>
                <a:gd name="connsiteY0-2" fmla="*/ 0 h 917789"/>
                <a:gd name="connsiteX1-3" fmla="*/ 31619 w 4062413"/>
                <a:gd name="connsiteY1-4" fmla="*/ 16430 h 917789"/>
                <a:gd name="connsiteX2-5" fmla="*/ 4062413 w 4062413"/>
                <a:gd name="connsiteY2-6" fmla="*/ 494529 h 917789"/>
                <a:gd name="connsiteX3-7" fmla="*/ 80829 w 4062413"/>
                <a:gd name="connsiteY3-8" fmla="*/ 809650 h 917789"/>
                <a:gd name="connsiteX4-9" fmla="*/ 0 w 4062413"/>
                <a:gd name="connsiteY4-10" fmla="*/ 793416 h 917789"/>
                <a:gd name="connsiteX5" fmla="*/ 0 w 4062413"/>
                <a:gd name="connsiteY5" fmla="*/ 0 h 917789"/>
                <a:gd name="connsiteX0-11" fmla="*/ 0 w 4062413"/>
                <a:gd name="connsiteY0-12" fmla="*/ 0 h 912501"/>
                <a:gd name="connsiteX1-13" fmla="*/ 31619 w 4062413"/>
                <a:gd name="connsiteY1-14" fmla="*/ 16430 h 912501"/>
                <a:gd name="connsiteX2-15" fmla="*/ 4062413 w 4062413"/>
                <a:gd name="connsiteY2-16" fmla="*/ 494529 h 912501"/>
                <a:gd name="connsiteX3-17" fmla="*/ 80829 w 4062413"/>
                <a:gd name="connsiteY3-18" fmla="*/ 809650 h 912501"/>
                <a:gd name="connsiteX4-19" fmla="*/ 0 w 4062413"/>
                <a:gd name="connsiteY4-20" fmla="*/ 793416 h 912501"/>
                <a:gd name="connsiteX5-21" fmla="*/ 0 w 4062413"/>
                <a:gd name="connsiteY5-22" fmla="*/ 0 h 912501"/>
                <a:gd name="connsiteX0-23" fmla="*/ 0 w 4046538"/>
                <a:gd name="connsiteY0-24" fmla="*/ 0 h 913456"/>
                <a:gd name="connsiteX1-25" fmla="*/ 31619 w 4046538"/>
                <a:gd name="connsiteY1-26" fmla="*/ 16430 h 913456"/>
                <a:gd name="connsiteX2-27" fmla="*/ 4046538 w 4046538"/>
                <a:gd name="connsiteY2-28" fmla="*/ 500175 h 913456"/>
                <a:gd name="connsiteX3-29" fmla="*/ 80829 w 4046538"/>
                <a:gd name="connsiteY3-30" fmla="*/ 809650 h 913456"/>
                <a:gd name="connsiteX4-31" fmla="*/ 0 w 4046538"/>
                <a:gd name="connsiteY4-32" fmla="*/ 793416 h 913456"/>
                <a:gd name="connsiteX5-33" fmla="*/ 0 w 4046538"/>
                <a:gd name="connsiteY5-34" fmla="*/ 0 h 913456"/>
                <a:gd name="connsiteX0-35" fmla="*/ 0 w 4059238"/>
                <a:gd name="connsiteY0-36" fmla="*/ 0 h 928813"/>
                <a:gd name="connsiteX1-37" fmla="*/ 31619 w 4059238"/>
                <a:gd name="connsiteY1-38" fmla="*/ 16430 h 928813"/>
                <a:gd name="connsiteX2-39" fmla="*/ 4059238 w 4059238"/>
                <a:gd name="connsiteY2-40" fmla="*/ 579557 h 928813"/>
                <a:gd name="connsiteX3-41" fmla="*/ 80829 w 4059238"/>
                <a:gd name="connsiteY3-42" fmla="*/ 809650 h 928813"/>
                <a:gd name="connsiteX4-43" fmla="*/ 0 w 4059238"/>
                <a:gd name="connsiteY4-44" fmla="*/ 793416 h 928813"/>
                <a:gd name="connsiteX5-45" fmla="*/ 0 w 4059238"/>
                <a:gd name="connsiteY5-46" fmla="*/ 0 h 9288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4059238" h="928813">
                  <a:moveTo>
                    <a:pt x="0" y="0"/>
                  </a:moveTo>
                  <a:lnTo>
                    <a:pt x="31619" y="16430"/>
                  </a:lnTo>
                  <a:cubicBezTo>
                    <a:pt x="1244671" y="608619"/>
                    <a:pt x="2626730" y="851735"/>
                    <a:pt x="4059238" y="579557"/>
                  </a:cubicBezTo>
                  <a:cubicBezTo>
                    <a:pt x="3089358" y="818033"/>
                    <a:pt x="1692216" y="1090343"/>
                    <a:pt x="80829" y="809650"/>
                  </a:cubicBezTo>
                  <a:lnTo>
                    <a:pt x="0" y="793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0" y="3008991"/>
              <a:ext cx="4062413" cy="910082"/>
            </a:xfrm>
            <a:custGeom>
              <a:avLst/>
              <a:gdLst>
                <a:gd name="connsiteX0" fmla="*/ 0 w 4062413"/>
                <a:gd name="connsiteY0" fmla="*/ 0 h 910082"/>
                <a:gd name="connsiteX1" fmla="*/ 31619 w 4062413"/>
                <a:gd name="connsiteY1" fmla="*/ 16430 h 910082"/>
                <a:gd name="connsiteX2" fmla="*/ 4062413 w 4062413"/>
                <a:gd name="connsiteY2" fmla="*/ 449358 h 910082"/>
                <a:gd name="connsiteX3" fmla="*/ 80829 w 4062413"/>
                <a:gd name="connsiteY3" fmla="*/ 809650 h 910082"/>
                <a:gd name="connsiteX4" fmla="*/ 0 w 4062413"/>
                <a:gd name="connsiteY4" fmla="*/ 793416 h 91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2413" h="910082">
                  <a:moveTo>
                    <a:pt x="0" y="0"/>
                  </a:moveTo>
                  <a:lnTo>
                    <a:pt x="31619" y="16430"/>
                  </a:lnTo>
                  <a:cubicBezTo>
                    <a:pt x="1244671" y="608619"/>
                    <a:pt x="2629905" y="721536"/>
                    <a:pt x="4062413" y="449358"/>
                  </a:cubicBezTo>
                  <a:cubicBezTo>
                    <a:pt x="3184608" y="721713"/>
                    <a:pt x="1692216" y="1090343"/>
                    <a:pt x="80829" y="809650"/>
                  </a:cubicBezTo>
                  <a:lnTo>
                    <a:pt x="0" y="793416"/>
                  </a:lnTo>
                  <a:close/>
                </a:path>
              </a:pathLst>
            </a:custGeom>
            <a:solidFill>
              <a:srgbClr val="A3C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H="1" flipV="1">
            <a:off x="8152461" y="2910570"/>
            <a:ext cx="4062413" cy="1300225"/>
            <a:chOff x="0" y="2644140"/>
            <a:chExt cx="4062413" cy="1300225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2644140"/>
              <a:ext cx="4059238" cy="1300225"/>
            </a:xfrm>
            <a:custGeom>
              <a:avLst/>
              <a:gdLst>
                <a:gd name="connsiteX0" fmla="*/ 0 w 4062413"/>
                <a:gd name="connsiteY0" fmla="*/ 0 h 910082"/>
                <a:gd name="connsiteX1" fmla="*/ 31619 w 4062413"/>
                <a:gd name="connsiteY1" fmla="*/ 16430 h 910082"/>
                <a:gd name="connsiteX2" fmla="*/ 4062413 w 4062413"/>
                <a:gd name="connsiteY2" fmla="*/ 449358 h 910082"/>
                <a:gd name="connsiteX3" fmla="*/ 80829 w 4062413"/>
                <a:gd name="connsiteY3" fmla="*/ 809650 h 910082"/>
                <a:gd name="connsiteX4" fmla="*/ 0 w 4062413"/>
                <a:gd name="connsiteY4" fmla="*/ 793416 h 910082"/>
                <a:gd name="connsiteX0-1" fmla="*/ 0 w 4062413"/>
                <a:gd name="connsiteY0-2" fmla="*/ 0 h 917789"/>
                <a:gd name="connsiteX1-3" fmla="*/ 31619 w 4062413"/>
                <a:gd name="connsiteY1-4" fmla="*/ 16430 h 917789"/>
                <a:gd name="connsiteX2-5" fmla="*/ 4062413 w 4062413"/>
                <a:gd name="connsiteY2-6" fmla="*/ 494529 h 917789"/>
                <a:gd name="connsiteX3-7" fmla="*/ 80829 w 4062413"/>
                <a:gd name="connsiteY3-8" fmla="*/ 809650 h 917789"/>
                <a:gd name="connsiteX4-9" fmla="*/ 0 w 4062413"/>
                <a:gd name="connsiteY4-10" fmla="*/ 793416 h 917789"/>
                <a:gd name="connsiteX5" fmla="*/ 0 w 4062413"/>
                <a:gd name="connsiteY5" fmla="*/ 0 h 917789"/>
                <a:gd name="connsiteX0-11" fmla="*/ 0 w 4062413"/>
                <a:gd name="connsiteY0-12" fmla="*/ 0 h 912501"/>
                <a:gd name="connsiteX1-13" fmla="*/ 31619 w 4062413"/>
                <a:gd name="connsiteY1-14" fmla="*/ 16430 h 912501"/>
                <a:gd name="connsiteX2-15" fmla="*/ 4062413 w 4062413"/>
                <a:gd name="connsiteY2-16" fmla="*/ 494529 h 912501"/>
                <a:gd name="connsiteX3-17" fmla="*/ 80829 w 4062413"/>
                <a:gd name="connsiteY3-18" fmla="*/ 809650 h 912501"/>
                <a:gd name="connsiteX4-19" fmla="*/ 0 w 4062413"/>
                <a:gd name="connsiteY4-20" fmla="*/ 793416 h 912501"/>
                <a:gd name="connsiteX5-21" fmla="*/ 0 w 4062413"/>
                <a:gd name="connsiteY5-22" fmla="*/ 0 h 912501"/>
                <a:gd name="connsiteX0-23" fmla="*/ 0 w 4046538"/>
                <a:gd name="connsiteY0-24" fmla="*/ 0 h 913456"/>
                <a:gd name="connsiteX1-25" fmla="*/ 31619 w 4046538"/>
                <a:gd name="connsiteY1-26" fmla="*/ 16430 h 913456"/>
                <a:gd name="connsiteX2-27" fmla="*/ 4046538 w 4046538"/>
                <a:gd name="connsiteY2-28" fmla="*/ 500175 h 913456"/>
                <a:gd name="connsiteX3-29" fmla="*/ 80829 w 4046538"/>
                <a:gd name="connsiteY3-30" fmla="*/ 809650 h 913456"/>
                <a:gd name="connsiteX4-31" fmla="*/ 0 w 4046538"/>
                <a:gd name="connsiteY4-32" fmla="*/ 793416 h 913456"/>
                <a:gd name="connsiteX5-33" fmla="*/ 0 w 4046538"/>
                <a:gd name="connsiteY5-34" fmla="*/ 0 h 913456"/>
                <a:gd name="connsiteX0-35" fmla="*/ 0 w 4059238"/>
                <a:gd name="connsiteY0-36" fmla="*/ 0 h 928813"/>
                <a:gd name="connsiteX1-37" fmla="*/ 31619 w 4059238"/>
                <a:gd name="connsiteY1-38" fmla="*/ 16430 h 928813"/>
                <a:gd name="connsiteX2-39" fmla="*/ 4059238 w 4059238"/>
                <a:gd name="connsiteY2-40" fmla="*/ 579557 h 928813"/>
                <a:gd name="connsiteX3-41" fmla="*/ 80829 w 4059238"/>
                <a:gd name="connsiteY3-42" fmla="*/ 809650 h 928813"/>
                <a:gd name="connsiteX4-43" fmla="*/ 0 w 4059238"/>
                <a:gd name="connsiteY4-44" fmla="*/ 793416 h 928813"/>
                <a:gd name="connsiteX5-45" fmla="*/ 0 w 4059238"/>
                <a:gd name="connsiteY5-46" fmla="*/ 0 h 9288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4059238" h="928813">
                  <a:moveTo>
                    <a:pt x="0" y="0"/>
                  </a:moveTo>
                  <a:lnTo>
                    <a:pt x="31619" y="16430"/>
                  </a:lnTo>
                  <a:cubicBezTo>
                    <a:pt x="1244671" y="608619"/>
                    <a:pt x="2626730" y="851735"/>
                    <a:pt x="4059238" y="579557"/>
                  </a:cubicBezTo>
                  <a:cubicBezTo>
                    <a:pt x="3089358" y="818033"/>
                    <a:pt x="1692216" y="1090343"/>
                    <a:pt x="80829" y="809650"/>
                  </a:cubicBezTo>
                  <a:lnTo>
                    <a:pt x="0" y="793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0" y="3008991"/>
              <a:ext cx="4062413" cy="910082"/>
            </a:xfrm>
            <a:custGeom>
              <a:avLst/>
              <a:gdLst>
                <a:gd name="connsiteX0" fmla="*/ 0 w 4062413"/>
                <a:gd name="connsiteY0" fmla="*/ 0 h 910082"/>
                <a:gd name="connsiteX1" fmla="*/ 31619 w 4062413"/>
                <a:gd name="connsiteY1" fmla="*/ 16430 h 910082"/>
                <a:gd name="connsiteX2" fmla="*/ 4062413 w 4062413"/>
                <a:gd name="connsiteY2" fmla="*/ 449358 h 910082"/>
                <a:gd name="connsiteX3" fmla="*/ 80829 w 4062413"/>
                <a:gd name="connsiteY3" fmla="*/ 809650 h 910082"/>
                <a:gd name="connsiteX4" fmla="*/ 0 w 4062413"/>
                <a:gd name="connsiteY4" fmla="*/ 793416 h 91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2413" h="910082">
                  <a:moveTo>
                    <a:pt x="0" y="0"/>
                  </a:moveTo>
                  <a:lnTo>
                    <a:pt x="31619" y="16430"/>
                  </a:lnTo>
                  <a:cubicBezTo>
                    <a:pt x="1244671" y="608619"/>
                    <a:pt x="2629905" y="721536"/>
                    <a:pt x="4062413" y="449358"/>
                  </a:cubicBezTo>
                  <a:cubicBezTo>
                    <a:pt x="3184608" y="721713"/>
                    <a:pt x="1692216" y="1090343"/>
                    <a:pt x="80829" y="809650"/>
                  </a:cubicBezTo>
                  <a:lnTo>
                    <a:pt x="0" y="793416"/>
                  </a:lnTo>
                  <a:close/>
                </a:path>
              </a:pathLst>
            </a:custGeom>
            <a:solidFill>
              <a:srgbClr val="A3C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969666" y="1793256"/>
            <a:ext cx="3771900" cy="3771900"/>
          </a:xfrm>
          <a:prstGeom prst="ellipse">
            <a:avLst/>
          </a:prstGeom>
          <a:solidFill>
            <a:srgbClr val="CCDAE4"/>
          </a:solidFill>
          <a:ln>
            <a:noFill/>
          </a:ln>
          <a:effectLst>
            <a:outerShdw blurRad="800100" dist="114300" dir="2700000" algn="tl" rotWithShape="0">
              <a:srgbClr val="253455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473585" y="1793256"/>
            <a:ext cx="3771900" cy="3771900"/>
          </a:xfrm>
          <a:prstGeom prst="ellipse">
            <a:avLst/>
          </a:prstGeom>
          <a:solidFill>
            <a:srgbClr val="CCDAE4"/>
          </a:solidFill>
          <a:ln>
            <a:noFill/>
          </a:ln>
          <a:effectLst>
            <a:outerShdw blurRad="800100" dist="114300" dir="2700000" algn="tl" rotWithShape="0">
              <a:srgbClr val="253455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21625" y="1793256"/>
            <a:ext cx="3771900" cy="3771900"/>
            <a:chOff x="4210050" y="1543050"/>
            <a:chExt cx="3771900" cy="3771900"/>
          </a:xfrm>
          <a:effectLst/>
        </p:grpSpPr>
        <p:sp>
          <p:nvSpPr>
            <p:cNvPr id="12" name="椭圆 11"/>
            <p:cNvSpPr/>
            <p:nvPr/>
          </p:nvSpPr>
          <p:spPr>
            <a:xfrm>
              <a:off x="4210050" y="1543050"/>
              <a:ext cx="3771900" cy="3771900"/>
            </a:xfrm>
            <a:prstGeom prst="ellipse">
              <a:avLst/>
            </a:prstGeom>
            <a:gradFill flip="none" rotWithShape="1">
              <a:gsLst>
                <a:gs pos="0">
                  <a:srgbClr val="3C3CCC"/>
                </a:gs>
                <a:gs pos="100000">
                  <a:srgbClr val="2A2AA2"/>
                </a:gs>
              </a:gsLst>
              <a:lin ang="36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210050" y="1543050"/>
              <a:ext cx="3771900" cy="3771900"/>
            </a:xfrm>
            <a:prstGeom prst="ellipse">
              <a:avLst/>
            </a:prstGeom>
            <a:solidFill>
              <a:srgbClr val="5A6C8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370972" y="3105834"/>
            <a:ext cx="124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</a:rPr>
              <a:t>40%</a:t>
            </a:r>
            <a:endParaRPr lang="zh-CN" altLang="en-US" sz="36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31077" y="3706303"/>
            <a:ext cx="2301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</a:rPr>
              <a:t>book lovers</a:t>
            </a:r>
            <a:endParaRPr lang="zh-CN" altLang="en-US" sz="40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02027" y="3135959"/>
            <a:ext cx="124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</a:rPr>
              <a:t>50%</a:t>
            </a:r>
            <a:endParaRPr lang="zh-CN" altLang="en-US" sz="3600" dirty="0">
              <a:solidFill>
                <a:schemeClr val="bg1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26734" y="3706303"/>
            <a:ext cx="2413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</a:rPr>
              <a:t>casual readers</a:t>
            </a:r>
            <a:endParaRPr lang="zh-CN" altLang="en-US" sz="4000" dirty="0">
              <a:solidFill>
                <a:schemeClr val="bg1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50756" y="3105834"/>
            <a:ext cx="124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思源宋体 CN Heavy" pitchFamily="18" charset="-122"/>
                <a:ea typeface="思源宋体 CN Heavy" pitchFamily="18" charset="-122"/>
              </a:rPr>
              <a:t>10%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023623" y="3871236"/>
            <a:ext cx="2701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</a:rPr>
              <a:t>reviewers</a:t>
            </a:r>
            <a:endParaRPr lang="zh-CN" altLang="en-US" sz="40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3" name="iconfont-1192-812020"/>
          <p:cNvSpPr/>
          <p:nvPr/>
        </p:nvSpPr>
        <p:spPr>
          <a:xfrm>
            <a:off x="2623333" y="2476049"/>
            <a:ext cx="516854" cy="505820"/>
          </a:xfrm>
          <a:custGeom>
            <a:avLst/>
            <a:gdLst>
              <a:gd name="T0" fmla="*/ 12425 w 12782"/>
              <a:gd name="T1" fmla="*/ 2550 h 12507"/>
              <a:gd name="T2" fmla="*/ 12466 w 12782"/>
              <a:gd name="T3" fmla="*/ 2385 h 12507"/>
              <a:gd name="T4" fmla="*/ 10230 w 12782"/>
              <a:gd name="T5" fmla="*/ 0 h 12507"/>
              <a:gd name="T6" fmla="*/ 2812 w 12782"/>
              <a:gd name="T7" fmla="*/ 0 h 12507"/>
              <a:gd name="T8" fmla="*/ 583 w 12782"/>
              <a:gd name="T9" fmla="*/ 2240 h 12507"/>
              <a:gd name="T10" fmla="*/ 0 w 12782"/>
              <a:gd name="T11" fmla="*/ 3798 h 12507"/>
              <a:gd name="T12" fmla="*/ 0 w 12782"/>
              <a:gd name="T13" fmla="*/ 8761 h 12507"/>
              <a:gd name="T14" fmla="*/ 367 w 12782"/>
              <a:gd name="T15" fmla="*/ 9127 h 12507"/>
              <a:gd name="T16" fmla="*/ 734 w 12782"/>
              <a:gd name="T17" fmla="*/ 8761 h 12507"/>
              <a:gd name="T18" fmla="*/ 734 w 12782"/>
              <a:gd name="T19" fmla="*/ 3798 h 12507"/>
              <a:gd name="T20" fmla="*/ 2385 w 12782"/>
              <a:gd name="T21" fmla="*/ 2147 h 12507"/>
              <a:gd name="T22" fmla="*/ 10396 w 12782"/>
              <a:gd name="T23" fmla="*/ 2147 h 12507"/>
              <a:gd name="T24" fmla="*/ 12048 w 12782"/>
              <a:gd name="T25" fmla="*/ 3798 h 12507"/>
              <a:gd name="T26" fmla="*/ 12048 w 12782"/>
              <a:gd name="T27" fmla="*/ 5154 h 12507"/>
              <a:gd name="T28" fmla="*/ 7212 w 12782"/>
              <a:gd name="T29" fmla="*/ 5154 h 12507"/>
              <a:gd name="T30" fmla="*/ 5504 w 12782"/>
              <a:gd name="T31" fmla="*/ 6862 h 12507"/>
              <a:gd name="T32" fmla="*/ 7212 w 12782"/>
              <a:gd name="T33" fmla="*/ 8571 h 12507"/>
              <a:gd name="T34" fmla="*/ 12048 w 12782"/>
              <a:gd name="T35" fmla="*/ 8571 h 12507"/>
              <a:gd name="T36" fmla="*/ 12048 w 12782"/>
              <a:gd name="T37" fmla="*/ 10122 h 12507"/>
              <a:gd name="T38" fmla="*/ 10396 w 12782"/>
              <a:gd name="T39" fmla="*/ 11774 h 12507"/>
              <a:gd name="T40" fmla="*/ 2385 w 12782"/>
              <a:gd name="T41" fmla="*/ 11774 h 12507"/>
              <a:gd name="T42" fmla="*/ 734 w 12782"/>
              <a:gd name="T43" fmla="*/ 10122 h 12507"/>
              <a:gd name="T44" fmla="*/ 367 w 12782"/>
              <a:gd name="T45" fmla="*/ 9755 h 12507"/>
              <a:gd name="T46" fmla="*/ 0 w 12782"/>
              <a:gd name="T47" fmla="*/ 10122 h 12507"/>
              <a:gd name="T48" fmla="*/ 2385 w 12782"/>
              <a:gd name="T49" fmla="*/ 12507 h 12507"/>
              <a:gd name="T50" fmla="*/ 10397 w 12782"/>
              <a:gd name="T51" fmla="*/ 12507 h 12507"/>
              <a:gd name="T52" fmla="*/ 12782 w 12782"/>
              <a:gd name="T53" fmla="*/ 10122 h 12507"/>
              <a:gd name="T54" fmla="*/ 12782 w 12782"/>
              <a:gd name="T55" fmla="*/ 3798 h 12507"/>
              <a:gd name="T56" fmla="*/ 12425 w 12782"/>
              <a:gd name="T57" fmla="*/ 2550 h 12507"/>
              <a:gd name="T58" fmla="*/ 10396 w 12782"/>
              <a:gd name="T59" fmla="*/ 1413 h 12507"/>
              <a:gd name="T60" fmla="*/ 2385 w 12782"/>
              <a:gd name="T61" fmla="*/ 1413 h 12507"/>
              <a:gd name="T62" fmla="*/ 1499 w 12782"/>
              <a:gd name="T63" fmla="*/ 1586 h 12507"/>
              <a:gd name="T64" fmla="*/ 2812 w 12782"/>
              <a:gd name="T65" fmla="*/ 734 h 12507"/>
              <a:gd name="T66" fmla="*/ 10230 w 12782"/>
              <a:gd name="T67" fmla="*/ 734 h 12507"/>
              <a:gd name="T68" fmla="*/ 11617 w 12782"/>
              <a:gd name="T69" fmla="*/ 1753 h 12507"/>
              <a:gd name="T70" fmla="*/ 10396 w 12782"/>
              <a:gd name="T71" fmla="*/ 1413 h 12507"/>
              <a:gd name="T72" fmla="*/ 7212 w 12782"/>
              <a:gd name="T73" fmla="*/ 7837 h 12507"/>
              <a:gd name="T74" fmla="*/ 6238 w 12782"/>
              <a:gd name="T75" fmla="*/ 6862 h 12507"/>
              <a:gd name="T76" fmla="*/ 7212 w 12782"/>
              <a:gd name="T77" fmla="*/ 5888 h 12507"/>
              <a:gd name="T78" fmla="*/ 12048 w 12782"/>
              <a:gd name="T79" fmla="*/ 5888 h 12507"/>
              <a:gd name="T80" fmla="*/ 12048 w 12782"/>
              <a:gd name="T81" fmla="*/ 7837 h 12507"/>
              <a:gd name="T82" fmla="*/ 7212 w 12782"/>
              <a:gd name="T83" fmla="*/ 7837 h 12507"/>
              <a:gd name="T84" fmla="*/ 7384 w 12782"/>
              <a:gd name="T85" fmla="*/ 6862 h 12507"/>
              <a:gd name="T86" fmla="*/ 6941 w 12782"/>
              <a:gd name="T87" fmla="*/ 6862 h 12507"/>
              <a:gd name="T88" fmla="*/ 7384 w 12782"/>
              <a:gd name="T89" fmla="*/ 7306 h 12507"/>
              <a:gd name="T90" fmla="*/ 7828 w 12782"/>
              <a:gd name="T91" fmla="*/ 6862 h 12507"/>
              <a:gd name="T92" fmla="*/ 7384 w 12782"/>
              <a:gd name="T93" fmla="*/ 6419 h 12507"/>
              <a:gd name="T94" fmla="*/ 6941 w 12782"/>
              <a:gd name="T95" fmla="*/ 6862 h 12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782" h="12507">
                <a:moveTo>
                  <a:pt x="12425" y="2550"/>
                </a:moveTo>
                <a:cubicBezTo>
                  <a:pt x="12450" y="2500"/>
                  <a:pt x="12466" y="2445"/>
                  <a:pt x="12466" y="2385"/>
                </a:cubicBezTo>
                <a:cubicBezTo>
                  <a:pt x="12466" y="1070"/>
                  <a:pt x="11463" y="0"/>
                  <a:pt x="10230" y="0"/>
                </a:cubicBezTo>
                <a:lnTo>
                  <a:pt x="2812" y="0"/>
                </a:lnTo>
                <a:cubicBezTo>
                  <a:pt x="1625" y="0"/>
                  <a:pt x="654" y="992"/>
                  <a:pt x="583" y="2240"/>
                </a:cubicBezTo>
                <a:cubicBezTo>
                  <a:pt x="221" y="2658"/>
                  <a:pt x="0" y="3202"/>
                  <a:pt x="0" y="3798"/>
                </a:cubicBezTo>
                <a:lnTo>
                  <a:pt x="0" y="8761"/>
                </a:lnTo>
                <a:cubicBezTo>
                  <a:pt x="0" y="8963"/>
                  <a:pt x="164" y="9127"/>
                  <a:pt x="367" y="9127"/>
                </a:cubicBezTo>
                <a:cubicBezTo>
                  <a:pt x="570" y="9127"/>
                  <a:pt x="734" y="8963"/>
                  <a:pt x="734" y="8761"/>
                </a:cubicBezTo>
                <a:lnTo>
                  <a:pt x="734" y="3798"/>
                </a:lnTo>
                <a:cubicBezTo>
                  <a:pt x="734" y="2888"/>
                  <a:pt x="1475" y="2147"/>
                  <a:pt x="2385" y="2147"/>
                </a:cubicBezTo>
                <a:lnTo>
                  <a:pt x="10396" y="2147"/>
                </a:lnTo>
                <a:cubicBezTo>
                  <a:pt x="11307" y="2147"/>
                  <a:pt x="12048" y="2888"/>
                  <a:pt x="12048" y="3798"/>
                </a:cubicBezTo>
                <a:lnTo>
                  <a:pt x="12048" y="5154"/>
                </a:lnTo>
                <a:lnTo>
                  <a:pt x="7212" y="5154"/>
                </a:lnTo>
                <a:cubicBezTo>
                  <a:pt x="6270" y="5154"/>
                  <a:pt x="5504" y="5920"/>
                  <a:pt x="5504" y="6862"/>
                </a:cubicBezTo>
                <a:cubicBezTo>
                  <a:pt x="5504" y="7805"/>
                  <a:pt x="6270" y="8571"/>
                  <a:pt x="7212" y="8571"/>
                </a:cubicBezTo>
                <a:lnTo>
                  <a:pt x="12048" y="8571"/>
                </a:lnTo>
                <a:lnTo>
                  <a:pt x="12048" y="10122"/>
                </a:lnTo>
                <a:cubicBezTo>
                  <a:pt x="12048" y="11033"/>
                  <a:pt x="11307" y="11774"/>
                  <a:pt x="10396" y="11774"/>
                </a:cubicBezTo>
                <a:lnTo>
                  <a:pt x="2385" y="11774"/>
                </a:lnTo>
                <a:cubicBezTo>
                  <a:pt x="1475" y="11774"/>
                  <a:pt x="734" y="11033"/>
                  <a:pt x="734" y="10122"/>
                </a:cubicBezTo>
                <a:cubicBezTo>
                  <a:pt x="734" y="9920"/>
                  <a:pt x="570" y="9755"/>
                  <a:pt x="367" y="9755"/>
                </a:cubicBezTo>
                <a:cubicBezTo>
                  <a:pt x="164" y="9755"/>
                  <a:pt x="0" y="9920"/>
                  <a:pt x="0" y="10122"/>
                </a:cubicBezTo>
                <a:cubicBezTo>
                  <a:pt x="0" y="11437"/>
                  <a:pt x="1070" y="12507"/>
                  <a:pt x="2385" y="12507"/>
                </a:cubicBezTo>
                <a:lnTo>
                  <a:pt x="10397" y="12507"/>
                </a:lnTo>
                <a:cubicBezTo>
                  <a:pt x="11712" y="12507"/>
                  <a:pt x="12782" y="11437"/>
                  <a:pt x="12782" y="10122"/>
                </a:cubicBezTo>
                <a:lnTo>
                  <a:pt x="12782" y="3798"/>
                </a:lnTo>
                <a:cubicBezTo>
                  <a:pt x="12782" y="3340"/>
                  <a:pt x="12650" y="2914"/>
                  <a:pt x="12425" y="2550"/>
                </a:cubicBezTo>
                <a:close/>
                <a:moveTo>
                  <a:pt x="10396" y="1413"/>
                </a:moveTo>
                <a:lnTo>
                  <a:pt x="2385" y="1413"/>
                </a:lnTo>
                <a:cubicBezTo>
                  <a:pt x="2072" y="1413"/>
                  <a:pt x="1773" y="1475"/>
                  <a:pt x="1499" y="1586"/>
                </a:cubicBezTo>
                <a:cubicBezTo>
                  <a:pt x="1756" y="1078"/>
                  <a:pt x="2248" y="734"/>
                  <a:pt x="2812" y="734"/>
                </a:cubicBezTo>
                <a:lnTo>
                  <a:pt x="10230" y="734"/>
                </a:lnTo>
                <a:cubicBezTo>
                  <a:pt x="10854" y="734"/>
                  <a:pt x="11391" y="1155"/>
                  <a:pt x="11617" y="1753"/>
                </a:cubicBezTo>
                <a:cubicBezTo>
                  <a:pt x="11259" y="1539"/>
                  <a:pt x="10843" y="1413"/>
                  <a:pt x="10396" y="1413"/>
                </a:cubicBezTo>
                <a:close/>
                <a:moveTo>
                  <a:pt x="7212" y="7837"/>
                </a:moveTo>
                <a:cubicBezTo>
                  <a:pt x="6675" y="7837"/>
                  <a:pt x="6238" y="7400"/>
                  <a:pt x="6238" y="6862"/>
                </a:cubicBezTo>
                <a:cubicBezTo>
                  <a:pt x="6238" y="6325"/>
                  <a:pt x="6675" y="5888"/>
                  <a:pt x="7212" y="5888"/>
                </a:cubicBezTo>
                <a:lnTo>
                  <a:pt x="12048" y="5888"/>
                </a:lnTo>
                <a:lnTo>
                  <a:pt x="12048" y="7837"/>
                </a:lnTo>
                <a:lnTo>
                  <a:pt x="7212" y="7837"/>
                </a:lnTo>
                <a:close/>
                <a:moveTo>
                  <a:pt x="7384" y="6862"/>
                </a:moveTo>
                <a:close/>
                <a:moveTo>
                  <a:pt x="6941" y="6862"/>
                </a:moveTo>
                <a:cubicBezTo>
                  <a:pt x="6941" y="7107"/>
                  <a:pt x="7139" y="7306"/>
                  <a:pt x="7384" y="7306"/>
                </a:cubicBezTo>
                <a:cubicBezTo>
                  <a:pt x="7629" y="7306"/>
                  <a:pt x="7828" y="7107"/>
                  <a:pt x="7828" y="6862"/>
                </a:cubicBezTo>
                <a:cubicBezTo>
                  <a:pt x="7828" y="6618"/>
                  <a:pt x="7629" y="6419"/>
                  <a:pt x="7384" y="6419"/>
                </a:cubicBezTo>
                <a:cubicBezTo>
                  <a:pt x="7139" y="6419"/>
                  <a:pt x="6941" y="6618"/>
                  <a:pt x="6941" y="6862"/>
                </a:cubicBezTo>
                <a:close/>
              </a:path>
            </a:pathLst>
          </a:custGeom>
          <a:solidFill>
            <a:srgbClr val="253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4" name="iconfont-1192-812020"/>
          <p:cNvSpPr/>
          <p:nvPr/>
        </p:nvSpPr>
        <p:spPr>
          <a:xfrm>
            <a:off x="5846742" y="2470532"/>
            <a:ext cx="498517" cy="516854"/>
          </a:xfrm>
          <a:custGeom>
            <a:avLst/>
            <a:gdLst>
              <a:gd name="T0" fmla="*/ 4130 w 12348"/>
              <a:gd name="T1" fmla="*/ 7430 h 12800"/>
              <a:gd name="T2" fmla="*/ 4016 w 12348"/>
              <a:gd name="T3" fmla="*/ 7117 h 12800"/>
              <a:gd name="T4" fmla="*/ 2761 w 12348"/>
              <a:gd name="T5" fmla="*/ 4360 h 12800"/>
              <a:gd name="T6" fmla="*/ 6428 w 12348"/>
              <a:gd name="T7" fmla="*/ 692 h 12800"/>
              <a:gd name="T8" fmla="*/ 10096 w 12348"/>
              <a:gd name="T9" fmla="*/ 4360 h 12800"/>
              <a:gd name="T10" fmla="*/ 8841 w 12348"/>
              <a:gd name="T11" fmla="*/ 7117 h 12800"/>
              <a:gd name="T12" fmla="*/ 8808 w 12348"/>
              <a:gd name="T13" fmla="*/ 7605 h 12800"/>
              <a:gd name="T14" fmla="*/ 9297 w 12348"/>
              <a:gd name="T15" fmla="*/ 7638 h 12800"/>
              <a:gd name="T16" fmla="*/ 10788 w 12348"/>
              <a:gd name="T17" fmla="*/ 4360 h 12800"/>
              <a:gd name="T18" fmla="*/ 6428 w 12348"/>
              <a:gd name="T19" fmla="*/ 0 h 12800"/>
              <a:gd name="T20" fmla="*/ 2069 w 12348"/>
              <a:gd name="T21" fmla="*/ 4360 h 12800"/>
              <a:gd name="T22" fmla="*/ 3218 w 12348"/>
              <a:gd name="T23" fmla="*/ 7305 h 12800"/>
              <a:gd name="T24" fmla="*/ 0 w 12348"/>
              <a:gd name="T25" fmla="*/ 12052 h 12800"/>
              <a:gd name="T26" fmla="*/ 346 w 12348"/>
              <a:gd name="T27" fmla="*/ 12398 h 12800"/>
              <a:gd name="T28" fmla="*/ 692 w 12348"/>
              <a:gd name="T29" fmla="*/ 12052 h 12800"/>
              <a:gd name="T30" fmla="*/ 3927 w 12348"/>
              <a:gd name="T31" fmla="*/ 7694 h 12800"/>
              <a:gd name="T32" fmla="*/ 4130 w 12348"/>
              <a:gd name="T33" fmla="*/ 7430 h 12800"/>
              <a:gd name="T34" fmla="*/ 10730 w 12348"/>
              <a:gd name="T35" fmla="*/ 8475 h 12800"/>
              <a:gd name="T36" fmla="*/ 5485 w 12348"/>
              <a:gd name="T37" fmla="*/ 8475 h 12800"/>
              <a:gd name="T38" fmla="*/ 3867 w 12348"/>
              <a:gd name="T39" fmla="*/ 10274 h 12800"/>
              <a:gd name="T40" fmla="*/ 3867 w 12348"/>
              <a:gd name="T41" fmla="*/ 11001 h 12800"/>
              <a:gd name="T42" fmla="*/ 5485 w 12348"/>
              <a:gd name="T43" fmla="*/ 12800 h 12800"/>
              <a:gd name="T44" fmla="*/ 10731 w 12348"/>
              <a:gd name="T45" fmla="*/ 12800 h 12800"/>
              <a:gd name="T46" fmla="*/ 12348 w 12348"/>
              <a:gd name="T47" fmla="*/ 11001 h 12800"/>
              <a:gd name="T48" fmla="*/ 12348 w 12348"/>
              <a:gd name="T49" fmla="*/ 10274 h 12800"/>
              <a:gd name="T50" fmla="*/ 10730 w 12348"/>
              <a:gd name="T51" fmla="*/ 8475 h 12800"/>
              <a:gd name="T52" fmla="*/ 11656 w 12348"/>
              <a:gd name="T53" fmla="*/ 11001 h 12800"/>
              <a:gd name="T54" fmla="*/ 10730 w 12348"/>
              <a:gd name="T55" fmla="*/ 12108 h 12800"/>
              <a:gd name="T56" fmla="*/ 5485 w 12348"/>
              <a:gd name="T57" fmla="*/ 12108 h 12800"/>
              <a:gd name="T58" fmla="*/ 4559 w 12348"/>
              <a:gd name="T59" fmla="*/ 11001 h 12800"/>
              <a:gd name="T60" fmla="*/ 4559 w 12348"/>
              <a:gd name="T61" fmla="*/ 10274 h 12800"/>
              <a:gd name="T62" fmla="*/ 5485 w 12348"/>
              <a:gd name="T63" fmla="*/ 9167 h 12800"/>
              <a:gd name="T64" fmla="*/ 10731 w 12348"/>
              <a:gd name="T65" fmla="*/ 9167 h 12800"/>
              <a:gd name="T66" fmla="*/ 11656 w 12348"/>
              <a:gd name="T67" fmla="*/ 10274 h 12800"/>
              <a:gd name="T68" fmla="*/ 11656 w 12348"/>
              <a:gd name="T69" fmla="*/ 11001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348" h="12800">
                <a:moveTo>
                  <a:pt x="4130" y="7430"/>
                </a:moveTo>
                <a:cubicBezTo>
                  <a:pt x="4148" y="7313"/>
                  <a:pt x="4104" y="7195"/>
                  <a:pt x="4016" y="7117"/>
                </a:cubicBezTo>
                <a:cubicBezTo>
                  <a:pt x="3218" y="6419"/>
                  <a:pt x="2761" y="5414"/>
                  <a:pt x="2761" y="4360"/>
                </a:cubicBezTo>
                <a:cubicBezTo>
                  <a:pt x="2761" y="2337"/>
                  <a:pt x="4406" y="692"/>
                  <a:pt x="6428" y="692"/>
                </a:cubicBezTo>
                <a:cubicBezTo>
                  <a:pt x="8451" y="692"/>
                  <a:pt x="10096" y="2337"/>
                  <a:pt x="10096" y="4360"/>
                </a:cubicBezTo>
                <a:cubicBezTo>
                  <a:pt x="10096" y="5414"/>
                  <a:pt x="9639" y="6418"/>
                  <a:pt x="8841" y="7117"/>
                </a:cubicBezTo>
                <a:cubicBezTo>
                  <a:pt x="8697" y="7243"/>
                  <a:pt x="8682" y="7462"/>
                  <a:pt x="8808" y="7605"/>
                </a:cubicBezTo>
                <a:cubicBezTo>
                  <a:pt x="8934" y="7749"/>
                  <a:pt x="9153" y="7764"/>
                  <a:pt x="9297" y="7638"/>
                </a:cubicBezTo>
                <a:cubicBezTo>
                  <a:pt x="10245" y="6808"/>
                  <a:pt x="10788" y="5613"/>
                  <a:pt x="10788" y="4360"/>
                </a:cubicBezTo>
                <a:cubicBezTo>
                  <a:pt x="10788" y="1956"/>
                  <a:pt x="8832" y="0"/>
                  <a:pt x="6428" y="0"/>
                </a:cubicBezTo>
                <a:cubicBezTo>
                  <a:pt x="4024" y="0"/>
                  <a:pt x="2069" y="1956"/>
                  <a:pt x="2069" y="4360"/>
                </a:cubicBezTo>
                <a:cubicBezTo>
                  <a:pt x="2069" y="5454"/>
                  <a:pt x="2483" y="6504"/>
                  <a:pt x="3218" y="7305"/>
                </a:cubicBezTo>
                <a:cubicBezTo>
                  <a:pt x="1860" y="8226"/>
                  <a:pt x="0" y="10735"/>
                  <a:pt x="0" y="12052"/>
                </a:cubicBezTo>
                <a:cubicBezTo>
                  <a:pt x="0" y="12243"/>
                  <a:pt x="155" y="12398"/>
                  <a:pt x="346" y="12398"/>
                </a:cubicBezTo>
                <a:cubicBezTo>
                  <a:pt x="537" y="12398"/>
                  <a:pt x="692" y="12243"/>
                  <a:pt x="692" y="12052"/>
                </a:cubicBezTo>
                <a:cubicBezTo>
                  <a:pt x="692" y="10981"/>
                  <a:pt x="2748" y="8212"/>
                  <a:pt x="3927" y="7694"/>
                </a:cubicBezTo>
                <a:cubicBezTo>
                  <a:pt x="4035" y="7647"/>
                  <a:pt x="4112" y="7547"/>
                  <a:pt x="4130" y="7430"/>
                </a:cubicBezTo>
                <a:close/>
                <a:moveTo>
                  <a:pt x="10730" y="8475"/>
                </a:moveTo>
                <a:lnTo>
                  <a:pt x="5485" y="8475"/>
                </a:lnTo>
                <a:cubicBezTo>
                  <a:pt x="4593" y="8475"/>
                  <a:pt x="3867" y="9282"/>
                  <a:pt x="3867" y="10274"/>
                </a:cubicBezTo>
                <a:lnTo>
                  <a:pt x="3867" y="11001"/>
                </a:lnTo>
                <a:cubicBezTo>
                  <a:pt x="3867" y="11993"/>
                  <a:pt x="4593" y="12800"/>
                  <a:pt x="5485" y="12800"/>
                </a:cubicBezTo>
                <a:lnTo>
                  <a:pt x="10731" y="12800"/>
                </a:lnTo>
                <a:cubicBezTo>
                  <a:pt x="11623" y="12800"/>
                  <a:pt x="12348" y="11993"/>
                  <a:pt x="12348" y="11001"/>
                </a:cubicBezTo>
                <a:lnTo>
                  <a:pt x="12348" y="10274"/>
                </a:lnTo>
                <a:cubicBezTo>
                  <a:pt x="12348" y="9282"/>
                  <a:pt x="11623" y="8475"/>
                  <a:pt x="10730" y="8475"/>
                </a:cubicBezTo>
                <a:close/>
                <a:moveTo>
                  <a:pt x="11656" y="11001"/>
                </a:moveTo>
                <a:cubicBezTo>
                  <a:pt x="11656" y="11611"/>
                  <a:pt x="11241" y="12108"/>
                  <a:pt x="10730" y="12108"/>
                </a:cubicBezTo>
                <a:lnTo>
                  <a:pt x="5485" y="12108"/>
                </a:lnTo>
                <a:cubicBezTo>
                  <a:pt x="4974" y="12108"/>
                  <a:pt x="4559" y="11611"/>
                  <a:pt x="4559" y="11001"/>
                </a:cubicBezTo>
                <a:lnTo>
                  <a:pt x="4559" y="10274"/>
                </a:lnTo>
                <a:cubicBezTo>
                  <a:pt x="4559" y="9664"/>
                  <a:pt x="4974" y="9167"/>
                  <a:pt x="5485" y="9167"/>
                </a:cubicBezTo>
                <a:lnTo>
                  <a:pt x="10731" y="9167"/>
                </a:lnTo>
                <a:cubicBezTo>
                  <a:pt x="11241" y="9167"/>
                  <a:pt x="11656" y="9664"/>
                  <a:pt x="11656" y="10274"/>
                </a:cubicBezTo>
                <a:lnTo>
                  <a:pt x="11656" y="11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5" name="iconfont-1192-812020"/>
          <p:cNvSpPr/>
          <p:nvPr/>
        </p:nvSpPr>
        <p:spPr>
          <a:xfrm>
            <a:off x="9220854" y="2450210"/>
            <a:ext cx="516854" cy="513483"/>
          </a:xfrm>
          <a:custGeom>
            <a:avLst/>
            <a:gdLst>
              <a:gd name="T0" fmla="*/ 7547 w 12777"/>
              <a:gd name="T1" fmla="*/ 10995 h 12694"/>
              <a:gd name="T2" fmla="*/ 10946 w 12777"/>
              <a:gd name="T3" fmla="*/ 10995 h 12694"/>
              <a:gd name="T4" fmla="*/ 9246 w 12777"/>
              <a:gd name="T5" fmla="*/ 12130 h 12694"/>
              <a:gd name="T6" fmla="*/ 9246 w 12777"/>
              <a:gd name="T7" fmla="*/ 9859 h 12694"/>
              <a:gd name="T8" fmla="*/ 9246 w 12777"/>
              <a:gd name="T9" fmla="*/ 12130 h 12694"/>
              <a:gd name="T10" fmla="*/ 993 w 12777"/>
              <a:gd name="T11" fmla="*/ 10995 h 12694"/>
              <a:gd name="T12" fmla="*/ 4391 w 12777"/>
              <a:gd name="T13" fmla="*/ 10995 h 12694"/>
              <a:gd name="T14" fmla="*/ 2692 w 12777"/>
              <a:gd name="T15" fmla="*/ 12130 h 12694"/>
              <a:gd name="T16" fmla="*/ 2692 w 12777"/>
              <a:gd name="T17" fmla="*/ 9859 h 12694"/>
              <a:gd name="T18" fmla="*/ 2692 w 12777"/>
              <a:gd name="T19" fmla="*/ 12130 h 12694"/>
              <a:gd name="T20" fmla="*/ 12194 w 12777"/>
              <a:gd name="T21" fmla="*/ 5227 h 12694"/>
              <a:gd name="T22" fmla="*/ 10690 w 12777"/>
              <a:gd name="T23" fmla="*/ 0 h 12694"/>
              <a:gd name="T24" fmla="*/ 5768 w 12777"/>
              <a:gd name="T25" fmla="*/ 1241 h 12694"/>
              <a:gd name="T26" fmla="*/ 3820 w 12777"/>
              <a:gd name="T27" fmla="*/ 1241 h 12694"/>
              <a:gd name="T28" fmla="*/ 1645 w 12777"/>
              <a:gd name="T29" fmla="*/ 3109 h 12694"/>
              <a:gd name="T30" fmla="*/ 0 w 12777"/>
              <a:gd name="T31" fmla="*/ 9588 h 12694"/>
              <a:gd name="T32" fmla="*/ 752 w 12777"/>
              <a:gd name="T33" fmla="*/ 9588 h 12694"/>
              <a:gd name="T34" fmla="*/ 3696 w 12777"/>
              <a:gd name="T35" fmla="*/ 5767 h 12694"/>
              <a:gd name="T36" fmla="*/ 4196 w 12777"/>
              <a:gd name="T37" fmla="*/ 5391 h 12694"/>
              <a:gd name="T38" fmla="*/ 5721 w 12777"/>
              <a:gd name="T39" fmla="*/ 1992 h 12694"/>
              <a:gd name="T40" fmla="*/ 6097 w 12777"/>
              <a:gd name="T41" fmla="*/ 5978 h 12694"/>
              <a:gd name="T42" fmla="*/ 12025 w 12777"/>
              <a:gd name="T43" fmla="*/ 8945 h 12694"/>
              <a:gd name="T44" fmla="*/ 11211 w 12777"/>
              <a:gd name="T45" fmla="*/ 9697 h 12694"/>
              <a:gd name="T46" fmla="*/ 11211 w 12777"/>
              <a:gd name="T47" fmla="*/ 10449 h 12694"/>
              <a:gd name="T48" fmla="*/ 12777 w 12777"/>
              <a:gd name="T49" fmla="*/ 8945 h 12694"/>
              <a:gd name="T50" fmla="*/ 12401 w 12777"/>
              <a:gd name="T51" fmla="*/ 5227 h 12694"/>
              <a:gd name="T52" fmla="*/ 3444 w 12777"/>
              <a:gd name="T53" fmla="*/ 5015 h 12694"/>
              <a:gd name="T54" fmla="*/ 3444 w 12777"/>
              <a:gd name="T55" fmla="*/ 2324 h 12694"/>
              <a:gd name="T56" fmla="*/ 6495 w 12777"/>
              <a:gd name="T57" fmla="*/ 1504 h 12694"/>
              <a:gd name="T58" fmla="*/ 10690 w 12777"/>
              <a:gd name="T59" fmla="*/ 752 h 12694"/>
              <a:gd name="T60" fmla="*/ 11442 w 12777"/>
              <a:gd name="T61" fmla="*/ 5227 h 12694"/>
              <a:gd name="T62" fmla="*/ 7516 w 12777"/>
              <a:gd name="T63" fmla="*/ 10073 h 12694"/>
              <a:gd name="T64" fmla="*/ 4854 w 12777"/>
              <a:gd name="T65" fmla="*/ 9697 h 12694"/>
              <a:gd name="T66" fmla="*/ 4854 w 12777"/>
              <a:gd name="T67" fmla="*/ 10449 h 12694"/>
              <a:gd name="T68" fmla="*/ 7516 w 12777"/>
              <a:gd name="T69" fmla="*/ 10073 h 12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777" h="12694">
                <a:moveTo>
                  <a:pt x="9246" y="9295"/>
                </a:moveTo>
                <a:cubicBezTo>
                  <a:pt x="8309" y="9295"/>
                  <a:pt x="7547" y="10058"/>
                  <a:pt x="7547" y="10995"/>
                </a:cubicBezTo>
                <a:cubicBezTo>
                  <a:pt x="7547" y="11932"/>
                  <a:pt x="8309" y="12694"/>
                  <a:pt x="9246" y="12694"/>
                </a:cubicBezTo>
                <a:cubicBezTo>
                  <a:pt x="10183" y="12694"/>
                  <a:pt x="10946" y="11932"/>
                  <a:pt x="10946" y="10995"/>
                </a:cubicBezTo>
                <a:cubicBezTo>
                  <a:pt x="10946" y="10058"/>
                  <a:pt x="10183" y="9295"/>
                  <a:pt x="9246" y="9295"/>
                </a:cubicBezTo>
                <a:close/>
                <a:moveTo>
                  <a:pt x="9246" y="12130"/>
                </a:moveTo>
                <a:cubicBezTo>
                  <a:pt x="8620" y="12130"/>
                  <a:pt x="8111" y="11621"/>
                  <a:pt x="8111" y="10995"/>
                </a:cubicBezTo>
                <a:cubicBezTo>
                  <a:pt x="8111" y="10369"/>
                  <a:pt x="8620" y="9859"/>
                  <a:pt x="9246" y="9859"/>
                </a:cubicBezTo>
                <a:cubicBezTo>
                  <a:pt x="9873" y="9859"/>
                  <a:pt x="10382" y="10369"/>
                  <a:pt x="10382" y="10995"/>
                </a:cubicBezTo>
                <a:cubicBezTo>
                  <a:pt x="10382" y="11621"/>
                  <a:pt x="9873" y="12130"/>
                  <a:pt x="9246" y="12130"/>
                </a:cubicBezTo>
                <a:close/>
                <a:moveTo>
                  <a:pt x="2692" y="9295"/>
                </a:moveTo>
                <a:cubicBezTo>
                  <a:pt x="1755" y="9295"/>
                  <a:pt x="993" y="10058"/>
                  <a:pt x="993" y="10995"/>
                </a:cubicBezTo>
                <a:cubicBezTo>
                  <a:pt x="993" y="11932"/>
                  <a:pt x="1755" y="12694"/>
                  <a:pt x="2692" y="12694"/>
                </a:cubicBezTo>
                <a:cubicBezTo>
                  <a:pt x="3629" y="12694"/>
                  <a:pt x="4391" y="11932"/>
                  <a:pt x="4391" y="10995"/>
                </a:cubicBezTo>
                <a:cubicBezTo>
                  <a:pt x="4391" y="10058"/>
                  <a:pt x="3629" y="9295"/>
                  <a:pt x="2692" y="9295"/>
                </a:cubicBezTo>
                <a:close/>
                <a:moveTo>
                  <a:pt x="2692" y="12130"/>
                </a:moveTo>
                <a:cubicBezTo>
                  <a:pt x="2066" y="12130"/>
                  <a:pt x="1556" y="11621"/>
                  <a:pt x="1556" y="10995"/>
                </a:cubicBezTo>
                <a:cubicBezTo>
                  <a:pt x="1556" y="10369"/>
                  <a:pt x="2066" y="9859"/>
                  <a:pt x="2692" y="9859"/>
                </a:cubicBezTo>
                <a:cubicBezTo>
                  <a:pt x="3318" y="9859"/>
                  <a:pt x="3827" y="10369"/>
                  <a:pt x="3827" y="10995"/>
                </a:cubicBezTo>
                <a:cubicBezTo>
                  <a:pt x="3827" y="11621"/>
                  <a:pt x="3318" y="12130"/>
                  <a:pt x="2692" y="12130"/>
                </a:cubicBezTo>
                <a:close/>
                <a:moveTo>
                  <a:pt x="12401" y="5227"/>
                </a:moveTo>
                <a:lnTo>
                  <a:pt x="12194" y="5227"/>
                </a:lnTo>
                <a:lnTo>
                  <a:pt x="12194" y="1504"/>
                </a:lnTo>
                <a:cubicBezTo>
                  <a:pt x="12194" y="675"/>
                  <a:pt x="11520" y="0"/>
                  <a:pt x="10690" y="0"/>
                </a:cubicBezTo>
                <a:lnTo>
                  <a:pt x="7247" y="0"/>
                </a:lnTo>
                <a:cubicBezTo>
                  <a:pt x="6508" y="0"/>
                  <a:pt x="5893" y="537"/>
                  <a:pt x="5768" y="1241"/>
                </a:cubicBezTo>
                <a:lnTo>
                  <a:pt x="3821" y="1241"/>
                </a:lnTo>
                <a:cubicBezTo>
                  <a:pt x="3821" y="1241"/>
                  <a:pt x="3820" y="1241"/>
                  <a:pt x="3820" y="1241"/>
                </a:cubicBezTo>
                <a:cubicBezTo>
                  <a:pt x="3820" y="1241"/>
                  <a:pt x="3819" y="1241"/>
                  <a:pt x="3819" y="1241"/>
                </a:cubicBezTo>
                <a:cubicBezTo>
                  <a:pt x="3657" y="1241"/>
                  <a:pt x="3318" y="1243"/>
                  <a:pt x="1645" y="3109"/>
                </a:cubicBezTo>
                <a:cubicBezTo>
                  <a:pt x="0" y="4943"/>
                  <a:pt x="0" y="5280"/>
                  <a:pt x="0" y="5391"/>
                </a:cubicBezTo>
                <a:lnTo>
                  <a:pt x="0" y="9588"/>
                </a:lnTo>
                <a:cubicBezTo>
                  <a:pt x="0" y="9796"/>
                  <a:pt x="168" y="9964"/>
                  <a:pt x="376" y="9964"/>
                </a:cubicBezTo>
                <a:cubicBezTo>
                  <a:pt x="583" y="9964"/>
                  <a:pt x="752" y="9796"/>
                  <a:pt x="752" y="9588"/>
                </a:cubicBezTo>
                <a:lnTo>
                  <a:pt x="752" y="5767"/>
                </a:lnTo>
                <a:lnTo>
                  <a:pt x="3696" y="5767"/>
                </a:lnTo>
                <a:cubicBezTo>
                  <a:pt x="3717" y="5767"/>
                  <a:pt x="3799" y="5767"/>
                  <a:pt x="3820" y="5767"/>
                </a:cubicBezTo>
                <a:cubicBezTo>
                  <a:pt x="4028" y="5767"/>
                  <a:pt x="4196" y="5598"/>
                  <a:pt x="4196" y="5391"/>
                </a:cubicBezTo>
                <a:lnTo>
                  <a:pt x="4196" y="1992"/>
                </a:lnTo>
                <a:lnTo>
                  <a:pt x="5721" y="1992"/>
                </a:lnTo>
                <a:lnTo>
                  <a:pt x="5721" y="5602"/>
                </a:lnTo>
                <a:cubicBezTo>
                  <a:pt x="5721" y="5810"/>
                  <a:pt x="5889" y="5978"/>
                  <a:pt x="6097" y="5978"/>
                </a:cubicBezTo>
                <a:lnTo>
                  <a:pt x="12025" y="5978"/>
                </a:lnTo>
                <a:lnTo>
                  <a:pt x="12025" y="8945"/>
                </a:lnTo>
                <a:cubicBezTo>
                  <a:pt x="12025" y="9360"/>
                  <a:pt x="11688" y="9697"/>
                  <a:pt x="11273" y="9697"/>
                </a:cubicBezTo>
                <a:lnTo>
                  <a:pt x="11211" y="9697"/>
                </a:lnTo>
                <a:cubicBezTo>
                  <a:pt x="11003" y="9697"/>
                  <a:pt x="10835" y="9866"/>
                  <a:pt x="10835" y="10073"/>
                </a:cubicBezTo>
                <a:cubicBezTo>
                  <a:pt x="10835" y="10281"/>
                  <a:pt x="11003" y="10449"/>
                  <a:pt x="11211" y="10449"/>
                </a:cubicBezTo>
                <a:lnTo>
                  <a:pt x="11273" y="10449"/>
                </a:lnTo>
                <a:cubicBezTo>
                  <a:pt x="12102" y="10449"/>
                  <a:pt x="12777" y="9775"/>
                  <a:pt x="12777" y="8945"/>
                </a:cubicBezTo>
                <a:lnTo>
                  <a:pt x="12777" y="5603"/>
                </a:lnTo>
                <a:cubicBezTo>
                  <a:pt x="12777" y="5395"/>
                  <a:pt x="12609" y="5227"/>
                  <a:pt x="12401" y="5227"/>
                </a:cubicBezTo>
                <a:close/>
                <a:moveTo>
                  <a:pt x="3444" y="2324"/>
                </a:moveTo>
                <a:lnTo>
                  <a:pt x="3444" y="5015"/>
                </a:lnTo>
                <a:lnTo>
                  <a:pt x="1032" y="5015"/>
                </a:lnTo>
                <a:cubicBezTo>
                  <a:pt x="1580" y="4284"/>
                  <a:pt x="2752" y="2957"/>
                  <a:pt x="3444" y="2324"/>
                </a:cubicBezTo>
                <a:close/>
                <a:moveTo>
                  <a:pt x="6496" y="5225"/>
                </a:moveTo>
                <a:lnTo>
                  <a:pt x="6495" y="1504"/>
                </a:lnTo>
                <a:cubicBezTo>
                  <a:pt x="6495" y="1089"/>
                  <a:pt x="6833" y="752"/>
                  <a:pt x="7247" y="752"/>
                </a:cubicBezTo>
                <a:lnTo>
                  <a:pt x="10690" y="752"/>
                </a:lnTo>
                <a:cubicBezTo>
                  <a:pt x="11105" y="752"/>
                  <a:pt x="11442" y="1089"/>
                  <a:pt x="11442" y="1504"/>
                </a:cubicBezTo>
                <a:lnTo>
                  <a:pt x="11442" y="5227"/>
                </a:lnTo>
                <a:lnTo>
                  <a:pt x="6496" y="5225"/>
                </a:lnTo>
                <a:close/>
                <a:moveTo>
                  <a:pt x="7516" y="10073"/>
                </a:moveTo>
                <a:cubicBezTo>
                  <a:pt x="7516" y="9866"/>
                  <a:pt x="7348" y="9697"/>
                  <a:pt x="7140" y="9697"/>
                </a:cubicBezTo>
                <a:lnTo>
                  <a:pt x="4854" y="9697"/>
                </a:lnTo>
                <a:cubicBezTo>
                  <a:pt x="4646" y="9697"/>
                  <a:pt x="4478" y="9866"/>
                  <a:pt x="4478" y="10073"/>
                </a:cubicBezTo>
                <a:cubicBezTo>
                  <a:pt x="4478" y="10281"/>
                  <a:pt x="4646" y="10449"/>
                  <a:pt x="4854" y="10449"/>
                </a:cubicBezTo>
                <a:lnTo>
                  <a:pt x="7140" y="10449"/>
                </a:lnTo>
                <a:cubicBezTo>
                  <a:pt x="7348" y="10449"/>
                  <a:pt x="7516" y="10281"/>
                  <a:pt x="7516" y="10073"/>
                </a:cubicBezTo>
                <a:close/>
              </a:path>
            </a:pathLst>
          </a:custGeom>
          <a:solidFill>
            <a:srgbClr val="253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dur="1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5" grpId="0"/>
      <p:bldP spid="17" grpId="0"/>
      <p:bldP spid="18" grpId="0"/>
      <p:bldP spid="19" grpId="0"/>
      <p:bldP spid="20" grpId="0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0"/>
          <p:cNvSpPr txBox="1"/>
          <p:nvPr/>
        </p:nvSpPr>
        <p:spPr>
          <a:xfrm>
            <a:off x="811350" y="276754"/>
            <a:ext cx="8629042" cy="536149"/>
          </a:xfrm>
          <a:prstGeom prst="rect">
            <a:avLst/>
          </a:prstGeom>
        </p:spPr>
        <p:txBody>
          <a:bodyPr/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/>
              <a:t>3. Competitor Analysis</a:t>
            </a:r>
            <a:endParaRPr lang="zh-CN" altLang="en-US" sz="3600" dirty="0">
              <a:solidFill>
                <a:srgbClr val="5A6C8D"/>
              </a:solidFill>
              <a:effectLst/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1097081" y="1867993"/>
            <a:ext cx="4013124" cy="4013124"/>
          </a:xfrm>
          <a:prstGeom prst="diamond">
            <a:avLst/>
          </a:prstGeom>
          <a:solidFill>
            <a:schemeClr val="bg1"/>
          </a:solidFill>
          <a:ln w="15875" cap="flat" cmpd="sng" algn="ctr">
            <a:solidFill>
              <a:srgbClr val="5A6C8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5998376" y="1867993"/>
            <a:ext cx="4013124" cy="4013124"/>
          </a:xfrm>
          <a:prstGeom prst="diamond">
            <a:avLst/>
          </a:prstGeom>
          <a:solidFill>
            <a:schemeClr val="bg1"/>
          </a:solidFill>
          <a:ln w="15875" cap="flat" cmpd="sng" algn="ctr">
            <a:solidFill>
              <a:srgbClr val="5A6C8D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2252188" y="1252819"/>
            <a:ext cx="1702910" cy="507960"/>
          </a:xfrm>
          <a:prstGeom prst="rect">
            <a:avLst/>
          </a:prstGeom>
          <a:solidFill>
            <a:srgbClr val="5A6C8D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</a:rPr>
              <a:t>Bookmory</a:t>
            </a:r>
            <a:endParaRPr lang="en-US" sz="2000" dirty="0">
              <a:solidFill>
                <a:schemeClr val="bg1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6447305" y="1263315"/>
            <a:ext cx="3115266" cy="507960"/>
          </a:xfrm>
          <a:prstGeom prst="rect">
            <a:avLst/>
          </a:prstGeom>
          <a:solidFill>
            <a:srgbClr val="5A6C8D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</a:rPr>
              <a:t>Luna Reading Tracker</a:t>
            </a:r>
            <a:endParaRPr lang="en-US" sz="2000" dirty="0">
              <a:solidFill>
                <a:schemeClr val="bg1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85089" y="3288830"/>
            <a:ext cx="2237104" cy="1770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/>
              <a:t>It is simple and looks nice, but the layout can be messy, and genre tags are only used for statistics.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31388" y="3288830"/>
            <a:ext cx="2547097" cy="1770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/>
              <a:t> It allows reviews and ratings, but users must type in all details, and many features need payment.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3F8562E-6FE1-EF15-1219-8CC6F8D9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727" y="-647842"/>
            <a:ext cx="3255546" cy="32494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A1AF6C-D490-8DAF-7854-21AA3B53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81" y="2335928"/>
            <a:ext cx="841321" cy="8474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01B130-758F-4286-BF51-76246DC26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373" y="2399608"/>
            <a:ext cx="829128" cy="853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dur="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0"/>
          <p:cNvSpPr txBox="1"/>
          <p:nvPr/>
        </p:nvSpPr>
        <p:spPr>
          <a:xfrm>
            <a:off x="811350" y="276754"/>
            <a:ext cx="8389406" cy="536149"/>
          </a:xfrm>
          <a:prstGeom prst="rect">
            <a:avLst/>
          </a:prstGeom>
        </p:spPr>
        <p:txBody>
          <a:bodyPr/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/>
              <a:t>4. Proposed Features</a:t>
            </a:r>
            <a:endParaRPr lang="zh-CN" altLang="en-US" sz="3600" dirty="0">
              <a:solidFill>
                <a:srgbClr val="5A6C8D"/>
              </a:solidFill>
              <a:effectLst/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" name="箭头: 五边形 1"/>
          <p:cNvSpPr/>
          <p:nvPr/>
        </p:nvSpPr>
        <p:spPr>
          <a:xfrm>
            <a:off x="695325" y="1663349"/>
            <a:ext cx="2185035" cy="986135"/>
          </a:xfrm>
          <a:prstGeom prst="homePlate">
            <a:avLst/>
          </a:prstGeom>
          <a:solidFill>
            <a:srgbClr val="5A6C8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5566" y="2020172"/>
            <a:ext cx="7647233" cy="3297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Add and manage books, view details like title, author, and progress.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8612" y="1787084"/>
            <a:ext cx="1969096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</a:rPr>
              <a:t>User Features</a:t>
            </a:r>
            <a:endParaRPr lang="zh-CN" altLang="en-US" sz="2400" dirty="0">
              <a:solidFill>
                <a:schemeClr val="bg1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7" name="箭头: 五边形 6"/>
          <p:cNvSpPr/>
          <p:nvPr/>
        </p:nvSpPr>
        <p:spPr>
          <a:xfrm>
            <a:off x="695325" y="3367550"/>
            <a:ext cx="2185035" cy="986135"/>
          </a:xfrm>
          <a:prstGeom prst="homePlate">
            <a:avLst/>
          </a:prstGeom>
          <a:solidFill>
            <a:srgbClr val="A3C8D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5566" y="3614600"/>
            <a:ext cx="7647233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altLang="zh-CN" dirty="0"/>
              <a:t>Track progress by chapter or page, write notes and reviews, get recommendations based on history.</a:t>
            </a:r>
            <a:endParaRPr lang="zh-CN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657440" y="3491285"/>
            <a:ext cx="181144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</a:rPr>
              <a:t>Core Features</a:t>
            </a:r>
            <a:endParaRPr lang="zh-CN" altLang="en-US" sz="2400" dirty="0">
              <a:solidFill>
                <a:schemeClr val="bg1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1" name="箭头: 五边形 10"/>
          <p:cNvSpPr/>
          <p:nvPr/>
        </p:nvSpPr>
        <p:spPr>
          <a:xfrm>
            <a:off x="695325" y="5071751"/>
            <a:ext cx="2185035" cy="986135"/>
          </a:xfrm>
          <a:prstGeom prst="homePlate">
            <a:avLst/>
          </a:prstGeom>
          <a:solidFill>
            <a:srgbClr val="5A6C8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25566" y="5428574"/>
            <a:ext cx="7647233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altLang="zh-CN" dirty="0"/>
              <a:t>A virtual bookshelf with a grid layout, a top navigation bar, and dark/light mode.</a:t>
            </a:r>
            <a:endParaRPr lang="zh-CN" altLang="zh-CN" dirty="0"/>
          </a:p>
        </p:txBody>
      </p:sp>
      <p:sp>
        <p:nvSpPr>
          <p:cNvPr id="14" name="文本框 13"/>
          <p:cNvSpPr txBox="1"/>
          <p:nvPr/>
        </p:nvSpPr>
        <p:spPr>
          <a:xfrm>
            <a:off x="811350" y="5195486"/>
            <a:ext cx="1489824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宋体 CN Heavy" pitchFamily="18" charset="-122"/>
                <a:ea typeface="思源宋体 CN Heavy" pitchFamily="18" charset="-122"/>
              </a:rPr>
              <a:t>UI Features</a:t>
            </a:r>
            <a:endParaRPr lang="zh-CN" altLang="en-US" sz="2400" dirty="0">
              <a:solidFill>
                <a:schemeClr val="bg1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0A8D99B-4598-AD94-C901-0FE9A8EBB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739" y="-692983"/>
            <a:ext cx="3255546" cy="324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 animBg="1"/>
      <p:bldP spid="9" grpId="0"/>
      <p:bldP spid="10" grpId="0"/>
      <p:bldP spid="11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801C6EE3-D849-9E5F-F0E0-34407A82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86" y="-571769"/>
            <a:ext cx="3255546" cy="324945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F8A7BD1-5377-E6DE-49F5-7F5EEB592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04" y="722963"/>
            <a:ext cx="9202555" cy="6135037"/>
          </a:xfrm>
          <a:prstGeom prst="rect">
            <a:avLst/>
          </a:prstGeom>
        </p:spPr>
      </p:pic>
      <p:sp>
        <p:nvSpPr>
          <p:cNvPr id="3" name="标题 30"/>
          <p:cNvSpPr txBox="1"/>
          <p:nvPr/>
        </p:nvSpPr>
        <p:spPr>
          <a:xfrm>
            <a:off x="811350" y="276754"/>
            <a:ext cx="10544654" cy="536149"/>
          </a:xfrm>
          <a:prstGeom prst="rect">
            <a:avLst/>
          </a:prstGeom>
        </p:spPr>
        <p:txBody>
          <a:bodyPr/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/>
              <a:t>5. Mockups of Screen Designs</a:t>
            </a:r>
            <a:endParaRPr lang="zh-CN" altLang="en-US" sz="3600" dirty="0">
              <a:solidFill>
                <a:srgbClr val="5A6C8D"/>
              </a:solidFill>
              <a:effectLst/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7" name="椭圆 26"/>
          <p:cNvSpPr/>
          <p:nvPr/>
        </p:nvSpPr>
        <p:spPr>
          <a:xfrm rot="8100000" flipV="1">
            <a:off x="11389769" y="5608251"/>
            <a:ext cx="163028" cy="163028"/>
          </a:xfrm>
          <a:prstGeom prst="ellipse">
            <a:avLst/>
          </a:prstGeom>
          <a:gradFill flip="none" rotWithShape="1">
            <a:gsLst>
              <a:gs pos="57000">
                <a:srgbClr val="5A6C8D">
                  <a:alpha val="88000"/>
                </a:srgbClr>
              </a:gs>
              <a:gs pos="0">
                <a:srgbClr val="5A6C8D"/>
              </a:gs>
              <a:gs pos="100000">
                <a:srgbClr val="CCDAE4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8" name="椭圆 27"/>
          <p:cNvSpPr/>
          <p:nvPr/>
        </p:nvSpPr>
        <p:spPr>
          <a:xfrm rot="8100000" flipV="1">
            <a:off x="10989161" y="5853398"/>
            <a:ext cx="399403" cy="399403"/>
          </a:xfrm>
          <a:prstGeom prst="ellipse">
            <a:avLst/>
          </a:prstGeom>
          <a:gradFill flip="none" rotWithShape="1">
            <a:gsLst>
              <a:gs pos="57000">
                <a:srgbClr val="5A6C8D">
                  <a:alpha val="88000"/>
                </a:srgbClr>
              </a:gs>
              <a:gs pos="0">
                <a:srgbClr val="5A6C8D"/>
              </a:gs>
              <a:gs pos="100000">
                <a:srgbClr val="CCDAE4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9" name="椭圆 28"/>
          <p:cNvSpPr/>
          <p:nvPr/>
        </p:nvSpPr>
        <p:spPr>
          <a:xfrm rot="8100000" flipV="1">
            <a:off x="832700" y="1499597"/>
            <a:ext cx="163028" cy="163028"/>
          </a:xfrm>
          <a:prstGeom prst="ellipse">
            <a:avLst/>
          </a:prstGeom>
          <a:gradFill flip="none" rotWithShape="1">
            <a:gsLst>
              <a:gs pos="57000">
                <a:srgbClr val="5A6C8D">
                  <a:alpha val="88000"/>
                </a:srgbClr>
              </a:gs>
              <a:gs pos="0">
                <a:srgbClr val="5A6C8D"/>
              </a:gs>
              <a:gs pos="100000">
                <a:srgbClr val="CCDAE4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30" name="椭圆 29"/>
          <p:cNvSpPr/>
          <p:nvPr/>
        </p:nvSpPr>
        <p:spPr>
          <a:xfrm rot="8100000" flipV="1">
            <a:off x="432092" y="1744744"/>
            <a:ext cx="399403" cy="399403"/>
          </a:xfrm>
          <a:prstGeom prst="ellipse">
            <a:avLst/>
          </a:prstGeom>
          <a:gradFill flip="none" rotWithShape="1">
            <a:gsLst>
              <a:gs pos="57000">
                <a:srgbClr val="5A6C8D">
                  <a:alpha val="88000"/>
                </a:srgbClr>
              </a:gs>
              <a:gs pos="0">
                <a:srgbClr val="5A6C8D"/>
              </a:gs>
              <a:gs pos="100000">
                <a:srgbClr val="CCDAE4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31" name="TextBox 4"/>
          <p:cNvSpPr txBox="1"/>
          <p:nvPr/>
        </p:nvSpPr>
        <p:spPr>
          <a:xfrm>
            <a:off x="0" y="5"/>
            <a:ext cx="604867" cy="13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0"/>
          <p:cNvSpPr txBox="1"/>
          <p:nvPr/>
        </p:nvSpPr>
        <p:spPr>
          <a:xfrm>
            <a:off x="794872" y="434112"/>
            <a:ext cx="8668210" cy="536149"/>
          </a:xfrm>
          <a:prstGeom prst="rect">
            <a:avLst/>
          </a:prstGeom>
        </p:spPr>
        <p:txBody>
          <a:bodyPr/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/>
              <a:t>6. Timeline</a:t>
            </a:r>
            <a:endParaRPr lang="zh-CN" altLang="en-US" sz="3600" dirty="0">
              <a:solidFill>
                <a:srgbClr val="5A6C8D"/>
              </a:solidFill>
              <a:effectLst/>
              <a:latin typeface="思源宋体 CN Heavy" pitchFamily="18" charset="-122"/>
              <a:ea typeface="思源宋体 CN Heavy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21228" y="3206909"/>
            <a:ext cx="2748628" cy="1081075"/>
            <a:chOff x="2794026" y="2414420"/>
            <a:chExt cx="3698049" cy="1507844"/>
          </a:xfrm>
        </p:grpSpPr>
        <p:sp>
          <p:nvSpPr>
            <p:cNvPr id="4" name="任意多边形: 形状 3"/>
            <p:cNvSpPr/>
            <p:nvPr/>
          </p:nvSpPr>
          <p:spPr>
            <a:xfrm>
              <a:off x="2794026" y="2414420"/>
              <a:ext cx="3348350" cy="1507830"/>
            </a:xfrm>
            <a:custGeom>
              <a:avLst/>
              <a:gdLst>
                <a:gd name="connsiteX0" fmla="*/ 32 w 3348350"/>
                <a:gd name="connsiteY0" fmla="*/ 0 h 1507830"/>
                <a:gd name="connsiteX1" fmla="*/ 2594435 w 3348350"/>
                <a:gd name="connsiteY1" fmla="*/ 0 h 1507830"/>
                <a:gd name="connsiteX2" fmla="*/ 3348350 w 3348350"/>
                <a:gd name="connsiteY2" fmla="*/ 753915 h 1507830"/>
                <a:gd name="connsiteX3" fmla="*/ 2594435 w 3348350"/>
                <a:gd name="connsiteY3" fmla="*/ 1507830 h 1507830"/>
                <a:gd name="connsiteX4" fmla="*/ 56542 w 3348350"/>
                <a:gd name="connsiteY4" fmla="*/ 1507830 h 1507830"/>
                <a:gd name="connsiteX5" fmla="*/ 56978 w 3348350"/>
                <a:gd name="connsiteY5" fmla="*/ 1507808 h 1507830"/>
                <a:gd name="connsiteX6" fmla="*/ 0 w 3348350"/>
                <a:gd name="connsiteY6" fmla="*/ 1507808 h 1507830"/>
                <a:gd name="connsiteX7" fmla="*/ 45038 w 3348350"/>
                <a:gd name="connsiteY7" fmla="*/ 1478019 h 1507830"/>
                <a:gd name="connsiteX8" fmla="*/ 457173 w 3348350"/>
                <a:gd name="connsiteY8" fmla="*/ 753894 h 1507830"/>
                <a:gd name="connsiteX9" fmla="*/ 45038 w 3348350"/>
                <a:gd name="connsiteY9" fmla="*/ 29769 h 150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8350" h="1507830">
                  <a:moveTo>
                    <a:pt x="32" y="0"/>
                  </a:moveTo>
                  <a:lnTo>
                    <a:pt x="2594435" y="0"/>
                  </a:lnTo>
                  <a:cubicBezTo>
                    <a:pt x="3010811" y="0"/>
                    <a:pt x="3348350" y="337539"/>
                    <a:pt x="3348350" y="753915"/>
                  </a:cubicBezTo>
                  <a:cubicBezTo>
                    <a:pt x="3348350" y="1170291"/>
                    <a:pt x="3010811" y="1507830"/>
                    <a:pt x="2594435" y="1507830"/>
                  </a:cubicBezTo>
                  <a:lnTo>
                    <a:pt x="56542" y="1507830"/>
                  </a:lnTo>
                  <a:lnTo>
                    <a:pt x="56978" y="1507808"/>
                  </a:lnTo>
                  <a:lnTo>
                    <a:pt x="0" y="1507808"/>
                  </a:lnTo>
                  <a:lnTo>
                    <a:pt x="45038" y="1478019"/>
                  </a:lnTo>
                  <a:cubicBezTo>
                    <a:pt x="299676" y="1292699"/>
                    <a:pt x="457173" y="1036682"/>
                    <a:pt x="457173" y="753894"/>
                  </a:cubicBezTo>
                  <a:cubicBezTo>
                    <a:pt x="457173" y="471105"/>
                    <a:pt x="299676" y="215089"/>
                    <a:pt x="45038" y="29769"/>
                  </a:cubicBezTo>
                  <a:close/>
                </a:path>
              </a:pathLst>
            </a:custGeom>
            <a:solidFill>
              <a:srgbClr val="5A6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 rot="16200000">
              <a:off x="5062472" y="2591108"/>
              <a:ext cx="1507829" cy="1154455"/>
            </a:xfrm>
            <a:custGeom>
              <a:avLst/>
              <a:gdLst>
                <a:gd name="connsiteX0" fmla="*/ 12192000 w 12192000"/>
                <a:gd name="connsiteY0" fmla="*/ 0 h 2102674"/>
                <a:gd name="connsiteX1" fmla="*/ 12192000 w 12192000"/>
                <a:gd name="connsiteY1" fmla="*/ 2102674 h 2102674"/>
                <a:gd name="connsiteX2" fmla="*/ 0 w 12192000"/>
                <a:gd name="connsiteY2" fmla="*/ 2102674 h 2102674"/>
                <a:gd name="connsiteX3" fmla="*/ 0 w 12192000"/>
                <a:gd name="connsiteY3" fmla="*/ 0 h 2102674"/>
                <a:gd name="connsiteX4" fmla="*/ 240873 w 12192000"/>
                <a:gd name="connsiteY4" fmla="*/ 82029 h 2102674"/>
                <a:gd name="connsiteX5" fmla="*/ 6096000 w 12192000"/>
                <a:gd name="connsiteY5" fmla="*/ 832675 h 2102674"/>
                <a:gd name="connsiteX6" fmla="*/ 11951127 w 12192000"/>
                <a:gd name="connsiteY6" fmla="*/ 82029 h 21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102674">
                  <a:moveTo>
                    <a:pt x="12192000" y="0"/>
                  </a:moveTo>
                  <a:lnTo>
                    <a:pt x="12192000" y="2102674"/>
                  </a:lnTo>
                  <a:lnTo>
                    <a:pt x="0" y="2102674"/>
                  </a:lnTo>
                  <a:lnTo>
                    <a:pt x="0" y="0"/>
                  </a:lnTo>
                  <a:lnTo>
                    <a:pt x="240873" y="82029"/>
                  </a:lnTo>
                  <a:cubicBezTo>
                    <a:pt x="1739331" y="545816"/>
                    <a:pt x="3809431" y="832675"/>
                    <a:pt x="6096000" y="832675"/>
                  </a:cubicBezTo>
                  <a:cubicBezTo>
                    <a:pt x="8382570" y="832675"/>
                    <a:pt x="10452669" y="545816"/>
                    <a:pt x="11951127" y="8202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 rot="16200000">
              <a:off x="5210566" y="2640756"/>
              <a:ext cx="1507839" cy="1055178"/>
            </a:xfrm>
            <a:custGeom>
              <a:avLst/>
              <a:gdLst>
                <a:gd name="connsiteX0" fmla="*/ 12192000 w 12192000"/>
                <a:gd name="connsiteY0" fmla="*/ 0 h 2102674"/>
                <a:gd name="connsiteX1" fmla="*/ 12192000 w 12192000"/>
                <a:gd name="connsiteY1" fmla="*/ 2102674 h 2102674"/>
                <a:gd name="connsiteX2" fmla="*/ 0 w 12192000"/>
                <a:gd name="connsiteY2" fmla="*/ 2102674 h 2102674"/>
                <a:gd name="connsiteX3" fmla="*/ 0 w 12192000"/>
                <a:gd name="connsiteY3" fmla="*/ 0 h 2102674"/>
                <a:gd name="connsiteX4" fmla="*/ 240873 w 12192000"/>
                <a:gd name="connsiteY4" fmla="*/ 82029 h 2102674"/>
                <a:gd name="connsiteX5" fmla="*/ 6096000 w 12192000"/>
                <a:gd name="connsiteY5" fmla="*/ 832675 h 2102674"/>
                <a:gd name="connsiteX6" fmla="*/ 11951127 w 12192000"/>
                <a:gd name="connsiteY6" fmla="*/ 82029 h 21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102674">
                  <a:moveTo>
                    <a:pt x="12192000" y="0"/>
                  </a:moveTo>
                  <a:lnTo>
                    <a:pt x="12192000" y="2102674"/>
                  </a:lnTo>
                  <a:lnTo>
                    <a:pt x="0" y="2102674"/>
                  </a:lnTo>
                  <a:lnTo>
                    <a:pt x="0" y="0"/>
                  </a:lnTo>
                  <a:lnTo>
                    <a:pt x="240873" y="82029"/>
                  </a:lnTo>
                  <a:cubicBezTo>
                    <a:pt x="1739331" y="545816"/>
                    <a:pt x="3809431" y="832675"/>
                    <a:pt x="6096000" y="832675"/>
                  </a:cubicBezTo>
                  <a:cubicBezTo>
                    <a:pt x="8382570" y="832675"/>
                    <a:pt x="10452669" y="545816"/>
                    <a:pt x="11951127" y="820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709941" y="3206909"/>
            <a:ext cx="2748628" cy="1081075"/>
            <a:chOff x="2794026" y="2414420"/>
            <a:chExt cx="3698049" cy="1507844"/>
          </a:xfrm>
        </p:grpSpPr>
        <p:sp>
          <p:nvSpPr>
            <p:cNvPr id="8" name="任意多边形: 形状 7"/>
            <p:cNvSpPr/>
            <p:nvPr/>
          </p:nvSpPr>
          <p:spPr>
            <a:xfrm>
              <a:off x="2794026" y="2414420"/>
              <a:ext cx="3348350" cy="1507830"/>
            </a:xfrm>
            <a:custGeom>
              <a:avLst/>
              <a:gdLst>
                <a:gd name="connsiteX0" fmla="*/ 32 w 3348350"/>
                <a:gd name="connsiteY0" fmla="*/ 0 h 1507830"/>
                <a:gd name="connsiteX1" fmla="*/ 2594435 w 3348350"/>
                <a:gd name="connsiteY1" fmla="*/ 0 h 1507830"/>
                <a:gd name="connsiteX2" fmla="*/ 3348350 w 3348350"/>
                <a:gd name="connsiteY2" fmla="*/ 753915 h 1507830"/>
                <a:gd name="connsiteX3" fmla="*/ 2594435 w 3348350"/>
                <a:gd name="connsiteY3" fmla="*/ 1507830 h 1507830"/>
                <a:gd name="connsiteX4" fmla="*/ 56542 w 3348350"/>
                <a:gd name="connsiteY4" fmla="*/ 1507830 h 1507830"/>
                <a:gd name="connsiteX5" fmla="*/ 56978 w 3348350"/>
                <a:gd name="connsiteY5" fmla="*/ 1507808 h 1507830"/>
                <a:gd name="connsiteX6" fmla="*/ 0 w 3348350"/>
                <a:gd name="connsiteY6" fmla="*/ 1507808 h 1507830"/>
                <a:gd name="connsiteX7" fmla="*/ 45038 w 3348350"/>
                <a:gd name="connsiteY7" fmla="*/ 1478019 h 1507830"/>
                <a:gd name="connsiteX8" fmla="*/ 457173 w 3348350"/>
                <a:gd name="connsiteY8" fmla="*/ 753894 h 1507830"/>
                <a:gd name="connsiteX9" fmla="*/ 45038 w 3348350"/>
                <a:gd name="connsiteY9" fmla="*/ 29769 h 150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8350" h="1507830">
                  <a:moveTo>
                    <a:pt x="32" y="0"/>
                  </a:moveTo>
                  <a:lnTo>
                    <a:pt x="2594435" y="0"/>
                  </a:lnTo>
                  <a:cubicBezTo>
                    <a:pt x="3010811" y="0"/>
                    <a:pt x="3348350" y="337539"/>
                    <a:pt x="3348350" y="753915"/>
                  </a:cubicBezTo>
                  <a:cubicBezTo>
                    <a:pt x="3348350" y="1170291"/>
                    <a:pt x="3010811" y="1507830"/>
                    <a:pt x="2594435" y="1507830"/>
                  </a:cubicBezTo>
                  <a:lnTo>
                    <a:pt x="56542" y="1507830"/>
                  </a:lnTo>
                  <a:lnTo>
                    <a:pt x="56978" y="1507808"/>
                  </a:lnTo>
                  <a:lnTo>
                    <a:pt x="0" y="1507808"/>
                  </a:lnTo>
                  <a:lnTo>
                    <a:pt x="45038" y="1478019"/>
                  </a:lnTo>
                  <a:cubicBezTo>
                    <a:pt x="299676" y="1292699"/>
                    <a:pt x="457173" y="1036682"/>
                    <a:pt x="457173" y="753894"/>
                  </a:cubicBezTo>
                  <a:cubicBezTo>
                    <a:pt x="457173" y="471105"/>
                    <a:pt x="299676" y="215089"/>
                    <a:pt x="45038" y="29769"/>
                  </a:cubicBezTo>
                  <a:close/>
                </a:path>
              </a:pathLst>
            </a:custGeom>
            <a:solidFill>
              <a:srgbClr val="A9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 rot="16200000">
              <a:off x="5062472" y="2591108"/>
              <a:ext cx="1507829" cy="1154455"/>
            </a:xfrm>
            <a:custGeom>
              <a:avLst/>
              <a:gdLst>
                <a:gd name="connsiteX0" fmla="*/ 12192000 w 12192000"/>
                <a:gd name="connsiteY0" fmla="*/ 0 h 2102674"/>
                <a:gd name="connsiteX1" fmla="*/ 12192000 w 12192000"/>
                <a:gd name="connsiteY1" fmla="*/ 2102674 h 2102674"/>
                <a:gd name="connsiteX2" fmla="*/ 0 w 12192000"/>
                <a:gd name="connsiteY2" fmla="*/ 2102674 h 2102674"/>
                <a:gd name="connsiteX3" fmla="*/ 0 w 12192000"/>
                <a:gd name="connsiteY3" fmla="*/ 0 h 2102674"/>
                <a:gd name="connsiteX4" fmla="*/ 240873 w 12192000"/>
                <a:gd name="connsiteY4" fmla="*/ 82029 h 2102674"/>
                <a:gd name="connsiteX5" fmla="*/ 6096000 w 12192000"/>
                <a:gd name="connsiteY5" fmla="*/ 832675 h 2102674"/>
                <a:gd name="connsiteX6" fmla="*/ 11951127 w 12192000"/>
                <a:gd name="connsiteY6" fmla="*/ 82029 h 21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102674">
                  <a:moveTo>
                    <a:pt x="12192000" y="0"/>
                  </a:moveTo>
                  <a:lnTo>
                    <a:pt x="12192000" y="2102674"/>
                  </a:lnTo>
                  <a:lnTo>
                    <a:pt x="0" y="2102674"/>
                  </a:lnTo>
                  <a:lnTo>
                    <a:pt x="0" y="0"/>
                  </a:lnTo>
                  <a:lnTo>
                    <a:pt x="240873" y="82029"/>
                  </a:lnTo>
                  <a:cubicBezTo>
                    <a:pt x="1739331" y="545816"/>
                    <a:pt x="3809431" y="832675"/>
                    <a:pt x="6096000" y="832675"/>
                  </a:cubicBezTo>
                  <a:cubicBezTo>
                    <a:pt x="8382570" y="832675"/>
                    <a:pt x="10452669" y="545816"/>
                    <a:pt x="11951127" y="82029"/>
                  </a:cubicBezTo>
                  <a:close/>
                </a:path>
              </a:pathLst>
            </a:custGeom>
            <a:solidFill>
              <a:srgbClr val="CCD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16200000">
              <a:off x="5210566" y="2640756"/>
              <a:ext cx="1507839" cy="1055178"/>
            </a:xfrm>
            <a:custGeom>
              <a:avLst/>
              <a:gdLst>
                <a:gd name="connsiteX0" fmla="*/ 12192000 w 12192000"/>
                <a:gd name="connsiteY0" fmla="*/ 0 h 2102674"/>
                <a:gd name="connsiteX1" fmla="*/ 12192000 w 12192000"/>
                <a:gd name="connsiteY1" fmla="*/ 2102674 h 2102674"/>
                <a:gd name="connsiteX2" fmla="*/ 0 w 12192000"/>
                <a:gd name="connsiteY2" fmla="*/ 2102674 h 2102674"/>
                <a:gd name="connsiteX3" fmla="*/ 0 w 12192000"/>
                <a:gd name="connsiteY3" fmla="*/ 0 h 2102674"/>
                <a:gd name="connsiteX4" fmla="*/ 240873 w 12192000"/>
                <a:gd name="connsiteY4" fmla="*/ 82029 h 2102674"/>
                <a:gd name="connsiteX5" fmla="*/ 6096000 w 12192000"/>
                <a:gd name="connsiteY5" fmla="*/ 832675 h 2102674"/>
                <a:gd name="connsiteX6" fmla="*/ 11951127 w 12192000"/>
                <a:gd name="connsiteY6" fmla="*/ 82029 h 21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102674">
                  <a:moveTo>
                    <a:pt x="12192000" y="0"/>
                  </a:moveTo>
                  <a:lnTo>
                    <a:pt x="12192000" y="2102674"/>
                  </a:lnTo>
                  <a:lnTo>
                    <a:pt x="0" y="2102674"/>
                  </a:lnTo>
                  <a:lnTo>
                    <a:pt x="0" y="0"/>
                  </a:lnTo>
                  <a:lnTo>
                    <a:pt x="240873" y="82029"/>
                  </a:lnTo>
                  <a:cubicBezTo>
                    <a:pt x="1739331" y="545816"/>
                    <a:pt x="3809431" y="832675"/>
                    <a:pt x="6096000" y="832675"/>
                  </a:cubicBezTo>
                  <a:cubicBezTo>
                    <a:pt x="8382570" y="832675"/>
                    <a:pt x="10452669" y="545816"/>
                    <a:pt x="11951127" y="820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998654" y="3206909"/>
            <a:ext cx="2748628" cy="1081075"/>
            <a:chOff x="2794026" y="2414420"/>
            <a:chExt cx="3698049" cy="1507844"/>
          </a:xfrm>
        </p:grpSpPr>
        <p:sp>
          <p:nvSpPr>
            <p:cNvPr id="12" name="任意多边形: 形状 11"/>
            <p:cNvSpPr/>
            <p:nvPr/>
          </p:nvSpPr>
          <p:spPr>
            <a:xfrm>
              <a:off x="2794026" y="2414420"/>
              <a:ext cx="3348350" cy="1507830"/>
            </a:xfrm>
            <a:custGeom>
              <a:avLst/>
              <a:gdLst>
                <a:gd name="connsiteX0" fmla="*/ 32 w 3348350"/>
                <a:gd name="connsiteY0" fmla="*/ 0 h 1507830"/>
                <a:gd name="connsiteX1" fmla="*/ 2594435 w 3348350"/>
                <a:gd name="connsiteY1" fmla="*/ 0 h 1507830"/>
                <a:gd name="connsiteX2" fmla="*/ 3348350 w 3348350"/>
                <a:gd name="connsiteY2" fmla="*/ 753915 h 1507830"/>
                <a:gd name="connsiteX3" fmla="*/ 2594435 w 3348350"/>
                <a:gd name="connsiteY3" fmla="*/ 1507830 h 1507830"/>
                <a:gd name="connsiteX4" fmla="*/ 56542 w 3348350"/>
                <a:gd name="connsiteY4" fmla="*/ 1507830 h 1507830"/>
                <a:gd name="connsiteX5" fmla="*/ 56978 w 3348350"/>
                <a:gd name="connsiteY5" fmla="*/ 1507808 h 1507830"/>
                <a:gd name="connsiteX6" fmla="*/ 0 w 3348350"/>
                <a:gd name="connsiteY6" fmla="*/ 1507808 h 1507830"/>
                <a:gd name="connsiteX7" fmla="*/ 45038 w 3348350"/>
                <a:gd name="connsiteY7" fmla="*/ 1478019 h 1507830"/>
                <a:gd name="connsiteX8" fmla="*/ 457173 w 3348350"/>
                <a:gd name="connsiteY8" fmla="*/ 753894 h 1507830"/>
                <a:gd name="connsiteX9" fmla="*/ 45038 w 3348350"/>
                <a:gd name="connsiteY9" fmla="*/ 29769 h 150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8350" h="1507830">
                  <a:moveTo>
                    <a:pt x="32" y="0"/>
                  </a:moveTo>
                  <a:lnTo>
                    <a:pt x="2594435" y="0"/>
                  </a:lnTo>
                  <a:cubicBezTo>
                    <a:pt x="3010811" y="0"/>
                    <a:pt x="3348350" y="337539"/>
                    <a:pt x="3348350" y="753915"/>
                  </a:cubicBezTo>
                  <a:cubicBezTo>
                    <a:pt x="3348350" y="1170291"/>
                    <a:pt x="3010811" y="1507830"/>
                    <a:pt x="2594435" y="1507830"/>
                  </a:cubicBezTo>
                  <a:lnTo>
                    <a:pt x="56542" y="1507830"/>
                  </a:lnTo>
                  <a:lnTo>
                    <a:pt x="56978" y="1507808"/>
                  </a:lnTo>
                  <a:lnTo>
                    <a:pt x="0" y="1507808"/>
                  </a:lnTo>
                  <a:lnTo>
                    <a:pt x="45038" y="1478019"/>
                  </a:lnTo>
                  <a:cubicBezTo>
                    <a:pt x="299676" y="1292699"/>
                    <a:pt x="457173" y="1036682"/>
                    <a:pt x="457173" y="753894"/>
                  </a:cubicBezTo>
                  <a:cubicBezTo>
                    <a:pt x="457173" y="471105"/>
                    <a:pt x="299676" y="215089"/>
                    <a:pt x="45038" y="29769"/>
                  </a:cubicBezTo>
                  <a:close/>
                </a:path>
              </a:pathLst>
            </a:custGeom>
            <a:solidFill>
              <a:srgbClr val="5A6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5062472" y="2591108"/>
              <a:ext cx="1507829" cy="1154455"/>
            </a:xfrm>
            <a:custGeom>
              <a:avLst/>
              <a:gdLst>
                <a:gd name="connsiteX0" fmla="*/ 12192000 w 12192000"/>
                <a:gd name="connsiteY0" fmla="*/ 0 h 2102674"/>
                <a:gd name="connsiteX1" fmla="*/ 12192000 w 12192000"/>
                <a:gd name="connsiteY1" fmla="*/ 2102674 h 2102674"/>
                <a:gd name="connsiteX2" fmla="*/ 0 w 12192000"/>
                <a:gd name="connsiteY2" fmla="*/ 2102674 h 2102674"/>
                <a:gd name="connsiteX3" fmla="*/ 0 w 12192000"/>
                <a:gd name="connsiteY3" fmla="*/ 0 h 2102674"/>
                <a:gd name="connsiteX4" fmla="*/ 240873 w 12192000"/>
                <a:gd name="connsiteY4" fmla="*/ 82029 h 2102674"/>
                <a:gd name="connsiteX5" fmla="*/ 6096000 w 12192000"/>
                <a:gd name="connsiteY5" fmla="*/ 832675 h 2102674"/>
                <a:gd name="connsiteX6" fmla="*/ 11951127 w 12192000"/>
                <a:gd name="connsiteY6" fmla="*/ 82029 h 21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102674">
                  <a:moveTo>
                    <a:pt x="12192000" y="0"/>
                  </a:moveTo>
                  <a:lnTo>
                    <a:pt x="12192000" y="2102674"/>
                  </a:lnTo>
                  <a:lnTo>
                    <a:pt x="0" y="2102674"/>
                  </a:lnTo>
                  <a:lnTo>
                    <a:pt x="0" y="0"/>
                  </a:lnTo>
                  <a:lnTo>
                    <a:pt x="240873" y="82029"/>
                  </a:lnTo>
                  <a:cubicBezTo>
                    <a:pt x="1739331" y="545816"/>
                    <a:pt x="3809431" y="832675"/>
                    <a:pt x="6096000" y="832675"/>
                  </a:cubicBezTo>
                  <a:cubicBezTo>
                    <a:pt x="8382570" y="832675"/>
                    <a:pt x="10452669" y="545816"/>
                    <a:pt x="11951127" y="8202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rot="16200000">
              <a:off x="5210566" y="2640756"/>
              <a:ext cx="1507839" cy="1055178"/>
            </a:xfrm>
            <a:custGeom>
              <a:avLst/>
              <a:gdLst>
                <a:gd name="connsiteX0" fmla="*/ 12192000 w 12192000"/>
                <a:gd name="connsiteY0" fmla="*/ 0 h 2102674"/>
                <a:gd name="connsiteX1" fmla="*/ 12192000 w 12192000"/>
                <a:gd name="connsiteY1" fmla="*/ 2102674 h 2102674"/>
                <a:gd name="connsiteX2" fmla="*/ 0 w 12192000"/>
                <a:gd name="connsiteY2" fmla="*/ 2102674 h 2102674"/>
                <a:gd name="connsiteX3" fmla="*/ 0 w 12192000"/>
                <a:gd name="connsiteY3" fmla="*/ 0 h 2102674"/>
                <a:gd name="connsiteX4" fmla="*/ 240873 w 12192000"/>
                <a:gd name="connsiteY4" fmla="*/ 82029 h 2102674"/>
                <a:gd name="connsiteX5" fmla="*/ 6096000 w 12192000"/>
                <a:gd name="connsiteY5" fmla="*/ 832675 h 2102674"/>
                <a:gd name="connsiteX6" fmla="*/ 11951127 w 12192000"/>
                <a:gd name="connsiteY6" fmla="*/ 82029 h 21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102674">
                  <a:moveTo>
                    <a:pt x="12192000" y="0"/>
                  </a:moveTo>
                  <a:lnTo>
                    <a:pt x="12192000" y="2102674"/>
                  </a:lnTo>
                  <a:lnTo>
                    <a:pt x="0" y="2102674"/>
                  </a:lnTo>
                  <a:lnTo>
                    <a:pt x="0" y="0"/>
                  </a:lnTo>
                  <a:lnTo>
                    <a:pt x="240873" y="82029"/>
                  </a:lnTo>
                  <a:cubicBezTo>
                    <a:pt x="1739331" y="545816"/>
                    <a:pt x="3809431" y="832675"/>
                    <a:pt x="6096000" y="832675"/>
                  </a:cubicBezTo>
                  <a:cubicBezTo>
                    <a:pt x="8382570" y="832675"/>
                    <a:pt x="10452669" y="545816"/>
                    <a:pt x="11951127" y="820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287368" y="3206909"/>
            <a:ext cx="2748628" cy="1081075"/>
            <a:chOff x="2794026" y="2414420"/>
            <a:chExt cx="3698049" cy="1507844"/>
          </a:xfrm>
        </p:grpSpPr>
        <p:sp>
          <p:nvSpPr>
            <p:cNvPr id="16" name="任意多边形: 形状 15"/>
            <p:cNvSpPr/>
            <p:nvPr/>
          </p:nvSpPr>
          <p:spPr>
            <a:xfrm>
              <a:off x="2794026" y="2414420"/>
              <a:ext cx="3348350" cy="1507830"/>
            </a:xfrm>
            <a:custGeom>
              <a:avLst/>
              <a:gdLst>
                <a:gd name="connsiteX0" fmla="*/ 32 w 3348350"/>
                <a:gd name="connsiteY0" fmla="*/ 0 h 1507830"/>
                <a:gd name="connsiteX1" fmla="*/ 2594435 w 3348350"/>
                <a:gd name="connsiteY1" fmla="*/ 0 h 1507830"/>
                <a:gd name="connsiteX2" fmla="*/ 3348350 w 3348350"/>
                <a:gd name="connsiteY2" fmla="*/ 753915 h 1507830"/>
                <a:gd name="connsiteX3" fmla="*/ 2594435 w 3348350"/>
                <a:gd name="connsiteY3" fmla="*/ 1507830 h 1507830"/>
                <a:gd name="connsiteX4" fmla="*/ 56542 w 3348350"/>
                <a:gd name="connsiteY4" fmla="*/ 1507830 h 1507830"/>
                <a:gd name="connsiteX5" fmla="*/ 56978 w 3348350"/>
                <a:gd name="connsiteY5" fmla="*/ 1507808 h 1507830"/>
                <a:gd name="connsiteX6" fmla="*/ 0 w 3348350"/>
                <a:gd name="connsiteY6" fmla="*/ 1507808 h 1507830"/>
                <a:gd name="connsiteX7" fmla="*/ 45038 w 3348350"/>
                <a:gd name="connsiteY7" fmla="*/ 1478019 h 1507830"/>
                <a:gd name="connsiteX8" fmla="*/ 457173 w 3348350"/>
                <a:gd name="connsiteY8" fmla="*/ 753894 h 1507830"/>
                <a:gd name="connsiteX9" fmla="*/ 45038 w 3348350"/>
                <a:gd name="connsiteY9" fmla="*/ 29769 h 150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8350" h="1507830">
                  <a:moveTo>
                    <a:pt x="32" y="0"/>
                  </a:moveTo>
                  <a:lnTo>
                    <a:pt x="2594435" y="0"/>
                  </a:lnTo>
                  <a:cubicBezTo>
                    <a:pt x="3010811" y="0"/>
                    <a:pt x="3348350" y="337539"/>
                    <a:pt x="3348350" y="753915"/>
                  </a:cubicBezTo>
                  <a:cubicBezTo>
                    <a:pt x="3348350" y="1170291"/>
                    <a:pt x="3010811" y="1507830"/>
                    <a:pt x="2594435" y="1507830"/>
                  </a:cubicBezTo>
                  <a:lnTo>
                    <a:pt x="56542" y="1507830"/>
                  </a:lnTo>
                  <a:lnTo>
                    <a:pt x="56978" y="1507808"/>
                  </a:lnTo>
                  <a:lnTo>
                    <a:pt x="0" y="1507808"/>
                  </a:lnTo>
                  <a:lnTo>
                    <a:pt x="45038" y="1478019"/>
                  </a:lnTo>
                  <a:cubicBezTo>
                    <a:pt x="299676" y="1292699"/>
                    <a:pt x="457173" y="1036682"/>
                    <a:pt x="457173" y="753894"/>
                  </a:cubicBezTo>
                  <a:cubicBezTo>
                    <a:pt x="457173" y="471105"/>
                    <a:pt x="299676" y="215089"/>
                    <a:pt x="45038" y="29769"/>
                  </a:cubicBezTo>
                  <a:close/>
                </a:path>
              </a:pathLst>
            </a:custGeom>
            <a:solidFill>
              <a:srgbClr val="A9C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 rot="16200000">
              <a:off x="5062472" y="2591108"/>
              <a:ext cx="1507829" cy="1154455"/>
            </a:xfrm>
            <a:custGeom>
              <a:avLst/>
              <a:gdLst>
                <a:gd name="connsiteX0" fmla="*/ 12192000 w 12192000"/>
                <a:gd name="connsiteY0" fmla="*/ 0 h 2102674"/>
                <a:gd name="connsiteX1" fmla="*/ 12192000 w 12192000"/>
                <a:gd name="connsiteY1" fmla="*/ 2102674 h 2102674"/>
                <a:gd name="connsiteX2" fmla="*/ 0 w 12192000"/>
                <a:gd name="connsiteY2" fmla="*/ 2102674 h 2102674"/>
                <a:gd name="connsiteX3" fmla="*/ 0 w 12192000"/>
                <a:gd name="connsiteY3" fmla="*/ 0 h 2102674"/>
                <a:gd name="connsiteX4" fmla="*/ 240873 w 12192000"/>
                <a:gd name="connsiteY4" fmla="*/ 82029 h 2102674"/>
                <a:gd name="connsiteX5" fmla="*/ 6096000 w 12192000"/>
                <a:gd name="connsiteY5" fmla="*/ 832675 h 2102674"/>
                <a:gd name="connsiteX6" fmla="*/ 11951127 w 12192000"/>
                <a:gd name="connsiteY6" fmla="*/ 82029 h 21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102674">
                  <a:moveTo>
                    <a:pt x="12192000" y="0"/>
                  </a:moveTo>
                  <a:lnTo>
                    <a:pt x="12192000" y="2102674"/>
                  </a:lnTo>
                  <a:lnTo>
                    <a:pt x="0" y="2102674"/>
                  </a:lnTo>
                  <a:lnTo>
                    <a:pt x="0" y="0"/>
                  </a:lnTo>
                  <a:lnTo>
                    <a:pt x="240873" y="82029"/>
                  </a:lnTo>
                  <a:cubicBezTo>
                    <a:pt x="1739331" y="545816"/>
                    <a:pt x="3809431" y="832675"/>
                    <a:pt x="6096000" y="832675"/>
                  </a:cubicBezTo>
                  <a:cubicBezTo>
                    <a:pt x="8382570" y="832675"/>
                    <a:pt x="10452669" y="545816"/>
                    <a:pt x="11951127" y="82029"/>
                  </a:cubicBezTo>
                  <a:close/>
                </a:path>
              </a:pathLst>
            </a:custGeom>
            <a:solidFill>
              <a:srgbClr val="CCD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 rot="16200000">
              <a:off x="5210566" y="2640756"/>
              <a:ext cx="1507839" cy="1055178"/>
            </a:xfrm>
            <a:custGeom>
              <a:avLst/>
              <a:gdLst>
                <a:gd name="connsiteX0" fmla="*/ 12192000 w 12192000"/>
                <a:gd name="connsiteY0" fmla="*/ 0 h 2102674"/>
                <a:gd name="connsiteX1" fmla="*/ 12192000 w 12192000"/>
                <a:gd name="connsiteY1" fmla="*/ 2102674 h 2102674"/>
                <a:gd name="connsiteX2" fmla="*/ 0 w 12192000"/>
                <a:gd name="connsiteY2" fmla="*/ 2102674 h 2102674"/>
                <a:gd name="connsiteX3" fmla="*/ 0 w 12192000"/>
                <a:gd name="connsiteY3" fmla="*/ 0 h 2102674"/>
                <a:gd name="connsiteX4" fmla="*/ 240873 w 12192000"/>
                <a:gd name="connsiteY4" fmla="*/ 82029 h 2102674"/>
                <a:gd name="connsiteX5" fmla="*/ 6096000 w 12192000"/>
                <a:gd name="connsiteY5" fmla="*/ 832675 h 2102674"/>
                <a:gd name="connsiteX6" fmla="*/ 11951127 w 12192000"/>
                <a:gd name="connsiteY6" fmla="*/ 82029 h 21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102674">
                  <a:moveTo>
                    <a:pt x="12192000" y="0"/>
                  </a:moveTo>
                  <a:lnTo>
                    <a:pt x="12192000" y="2102674"/>
                  </a:lnTo>
                  <a:lnTo>
                    <a:pt x="0" y="2102674"/>
                  </a:lnTo>
                  <a:lnTo>
                    <a:pt x="0" y="0"/>
                  </a:lnTo>
                  <a:lnTo>
                    <a:pt x="240873" y="82029"/>
                  </a:lnTo>
                  <a:cubicBezTo>
                    <a:pt x="1739331" y="545816"/>
                    <a:pt x="3809431" y="832675"/>
                    <a:pt x="6096000" y="832675"/>
                  </a:cubicBezTo>
                  <a:cubicBezTo>
                    <a:pt x="8382570" y="832675"/>
                    <a:pt x="10452669" y="545816"/>
                    <a:pt x="11951127" y="820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宋体 CN Heavy" pitchFamily="18" charset="-122"/>
                <a:ea typeface="思源宋体 CN Heavy" pitchFamily="18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82844" y="4732931"/>
            <a:ext cx="181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  <a:cs typeface="黑体" panose="02010609060101010101" charset="-122"/>
              </a:rPr>
              <a:t>Week 1-3</a:t>
            </a:r>
            <a:endParaRPr lang="zh-CN" altLang="en-US" sz="20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  <a:cs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0477" y="5084056"/>
            <a:ext cx="3315872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Planning document (Part A) </a:t>
            </a:r>
          </a:p>
          <a:p>
            <a:pPr algn="ctr">
              <a:lnSpc>
                <a:spcPct val="150000"/>
              </a:lnSpc>
            </a:pPr>
            <a:r>
              <a:rPr lang="en-US" altLang="zh-CN" dirty="0"/>
              <a:t>Code review presentation (Part B) </a:t>
            </a:r>
            <a:endParaRPr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iconfont-1191-866884"/>
          <p:cNvSpPr/>
          <p:nvPr/>
        </p:nvSpPr>
        <p:spPr>
          <a:xfrm>
            <a:off x="2250595" y="3526603"/>
            <a:ext cx="441805" cy="441687"/>
          </a:xfrm>
          <a:custGeom>
            <a:avLst/>
            <a:gdLst>
              <a:gd name="T0" fmla="*/ 1472 w 7768"/>
              <a:gd name="T1" fmla="*/ 3903 h 7766"/>
              <a:gd name="T2" fmla="*/ 1467 w 7768"/>
              <a:gd name="T3" fmla="*/ 3594 h 7766"/>
              <a:gd name="T4" fmla="*/ 1777 w 7768"/>
              <a:gd name="T5" fmla="*/ 3589 h 7766"/>
              <a:gd name="T6" fmla="*/ 3236 w 7768"/>
              <a:gd name="T7" fmla="*/ 5009 h 7766"/>
              <a:gd name="T8" fmla="*/ 5991 w 7768"/>
              <a:gd name="T9" fmla="*/ 2295 h 7766"/>
              <a:gd name="T10" fmla="*/ 6300 w 7768"/>
              <a:gd name="T11" fmla="*/ 2298 h 7766"/>
              <a:gd name="T12" fmla="*/ 6297 w 7768"/>
              <a:gd name="T13" fmla="*/ 2607 h 7766"/>
              <a:gd name="T14" fmla="*/ 3390 w 7768"/>
              <a:gd name="T15" fmla="*/ 5471 h 7766"/>
              <a:gd name="T16" fmla="*/ 3084 w 7768"/>
              <a:gd name="T17" fmla="*/ 5472 h 7766"/>
              <a:gd name="T18" fmla="*/ 1472 w 7768"/>
              <a:gd name="T19" fmla="*/ 3903 h 7766"/>
              <a:gd name="T20" fmla="*/ 3884 w 7768"/>
              <a:gd name="T21" fmla="*/ 0 h 7766"/>
              <a:gd name="T22" fmla="*/ 6630 w 7768"/>
              <a:gd name="T23" fmla="*/ 1137 h 7766"/>
              <a:gd name="T24" fmla="*/ 7768 w 7768"/>
              <a:gd name="T25" fmla="*/ 3883 h 7766"/>
              <a:gd name="T26" fmla="*/ 6630 w 7768"/>
              <a:gd name="T27" fmla="*/ 6629 h 7766"/>
              <a:gd name="T28" fmla="*/ 3884 w 7768"/>
              <a:gd name="T29" fmla="*/ 7766 h 7766"/>
              <a:gd name="T30" fmla="*/ 1138 w 7768"/>
              <a:gd name="T31" fmla="*/ 6629 h 7766"/>
              <a:gd name="T32" fmla="*/ 0 w 7768"/>
              <a:gd name="T33" fmla="*/ 3883 h 7766"/>
              <a:gd name="T34" fmla="*/ 1138 w 7768"/>
              <a:gd name="T35" fmla="*/ 1137 h 7766"/>
              <a:gd name="T36" fmla="*/ 3884 w 7768"/>
              <a:gd name="T37" fmla="*/ 0 h 7766"/>
              <a:gd name="T38" fmla="*/ 3884 w 7768"/>
              <a:gd name="T39" fmla="*/ 0 h 7766"/>
              <a:gd name="T40" fmla="*/ 3884 w 7768"/>
              <a:gd name="T41" fmla="*/ 0 h 7766"/>
              <a:gd name="T42" fmla="*/ 3884 w 7768"/>
              <a:gd name="T43" fmla="*/ 0 h 7766"/>
              <a:gd name="T44" fmla="*/ 6355 w 7768"/>
              <a:gd name="T45" fmla="*/ 1412 h 7766"/>
              <a:gd name="T46" fmla="*/ 3884 w 7768"/>
              <a:gd name="T47" fmla="*/ 388 h 7766"/>
              <a:gd name="T48" fmla="*/ 1413 w 7768"/>
              <a:gd name="T49" fmla="*/ 1412 h 7766"/>
              <a:gd name="T50" fmla="*/ 389 w 7768"/>
              <a:gd name="T51" fmla="*/ 3883 h 7766"/>
              <a:gd name="T52" fmla="*/ 1413 w 7768"/>
              <a:gd name="T53" fmla="*/ 6354 h 7766"/>
              <a:gd name="T54" fmla="*/ 3884 w 7768"/>
              <a:gd name="T55" fmla="*/ 7378 h 7766"/>
              <a:gd name="T56" fmla="*/ 6355 w 7768"/>
              <a:gd name="T57" fmla="*/ 6354 h 7766"/>
              <a:gd name="T58" fmla="*/ 7379 w 7768"/>
              <a:gd name="T59" fmla="*/ 3883 h 7766"/>
              <a:gd name="T60" fmla="*/ 6355 w 7768"/>
              <a:gd name="T61" fmla="*/ 1412 h 7766"/>
              <a:gd name="T62" fmla="*/ 6355 w 7768"/>
              <a:gd name="T63" fmla="*/ 1412 h 7766"/>
              <a:gd name="T64" fmla="*/ 6355 w 7768"/>
              <a:gd name="T65" fmla="*/ 1412 h 7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768" h="7766">
                <a:moveTo>
                  <a:pt x="1472" y="3903"/>
                </a:moveTo>
                <a:cubicBezTo>
                  <a:pt x="1385" y="3819"/>
                  <a:pt x="1383" y="3680"/>
                  <a:pt x="1467" y="3594"/>
                </a:cubicBezTo>
                <a:cubicBezTo>
                  <a:pt x="1552" y="3507"/>
                  <a:pt x="1690" y="3505"/>
                  <a:pt x="1777" y="3589"/>
                </a:cubicBezTo>
                <a:lnTo>
                  <a:pt x="3236" y="5009"/>
                </a:lnTo>
                <a:lnTo>
                  <a:pt x="5991" y="2295"/>
                </a:lnTo>
                <a:cubicBezTo>
                  <a:pt x="6077" y="2211"/>
                  <a:pt x="6215" y="2212"/>
                  <a:pt x="6300" y="2298"/>
                </a:cubicBezTo>
                <a:cubicBezTo>
                  <a:pt x="6384" y="2384"/>
                  <a:pt x="6383" y="2522"/>
                  <a:pt x="6297" y="2607"/>
                </a:cubicBezTo>
                <a:lnTo>
                  <a:pt x="3390" y="5471"/>
                </a:lnTo>
                <a:cubicBezTo>
                  <a:pt x="3306" y="5554"/>
                  <a:pt x="3170" y="5555"/>
                  <a:pt x="3084" y="5472"/>
                </a:cubicBezTo>
                <a:lnTo>
                  <a:pt x="1472" y="3903"/>
                </a:lnTo>
                <a:close/>
                <a:moveTo>
                  <a:pt x="3884" y="0"/>
                </a:moveTo>
                <a:cubicBezTo>
                  <a:pt x="4956" y="0"/>
                  <a:pt x="5927" y="434"/>
                  <a:pt x="6630" y="1137"/>
                </a:cubicBezTo>
                <a:cubicBezTo>
                  <a:pt x="7333" y="1840"/>
                  <a:pt x="7768" y="2811"/>
                  <a:pt x="7768" y="3883"/>
                </a:cubicBezTo>
                <a:cubicBezTo>
                  <a:pt x="7768" y="4955"/>
                  <a:pt x="7333" y="5926"/>
                  <a:pt x="6630" y="6629"/>
                </a:cubicBezTo>
                <a:cubicBezTo>
                  <a:pt x="5927" y="7332"/>
                  <a:pt x="4956" y="7766"/>
                  <a:pt x="3884" y="7766"/>
                </a:cubicBezTo>
                <a:cubicBezTo>
                  <a:pt x="2812" y="7766"/>
                  <a:pt x="1841" y="7332"/>
                  <a:pt x="1138" y="6629"/>
                </a:cubicBezTo>
                <a:cubicBezTo>
                  <a:pt x="435" y="5926"/>
                  <a:pt x="0" y="4955"/>
                  <a:pt x="0" y="3883"/>
                </a:cubicBezTo>
                <a:cubicBezTo>
                  <a:pt x="0" y="2811"/>
                  <a:pt x="435" y="1840"/>
                  <a:pt x="1138" y="1137"/>
                </a:cubicBezTo>
                <a:cubicBezTo>
                  <a:pt x="1841" y="434"/>
                  <a:pt x="2812" y="0"/>
                  <a:pt x="3884" y="0"/>
                </a:cubicBezTo>
                <a:lnTo>
                  <a:pt x="3884" y="0"/>
                </a:lnTo>
                <a:lnTo>
                  <a:pt x="3884" y="0"/>
                </a:lnTo>
                <a:lnTo>
                  <a:pt x="3884" y="0"/>
                </a:lnTo>
                <a:close/>
                <a:moveTo>
                  <a:pt x="6355" y="1412"/>
                </a:moveTo>
                <a:cubicBezTo>
                  <a:pt x="5723" y="779"/>
                  <a:pt x="4849" y="388"/>
                  <a:pt x="3884" y="388"/>
                </a:cubicBezTo>
                <a:cubicBezTo>
                  <a:pt x="2919" y="388"/>
                  <a:pt x="2045" y="779"/>
                  <a:pt x="1413" y="1412"/>
                </a:cubicBezTo>
                <a:cubicBezTo>
                  <a:pt x="780" y="2044"/>
                  <a:pt x="389" y="2918"/>
                  <a:pt x="389" y="3883"/>
                </a:cubicBezTo>
                <a:cubicBezTo>
                  <a:pt x="389" y="4848"/>
                  <a:pt x="780" y="5722"/>
                  <a:pt x="1413" y="6354"/>
                </a:cubicBezTo>
                <a:cubicBezTo>
                  <a:pt x="2045" y="6987"/>
                  <a:pt x="2919" y="7378"/>
                  <a:pt x="3884" y="7378"/>
                </a:cubicBezTo>
                <a:cubicBezTo>
                  <a:pt x="4849" y="7378"/>
                  <a:pt x="5723" y="6987"/>
                  <a:pt x="6355" y="6354"/>
                </a:cubicBezTo>
                <a:cubicBezTo>
                  <a:pt x="6988" y="5722"/>
                  <a:pt x="7379" y="4848"/>
                  <a:pt x="7379" y="3883"/>
                </a:cubicBezTo>
                <a:cubicBezTo>
                  <a:pt x="7379" y="2918"/>
                  <a:pt x="6988" y="2044"/>
                  <a:pt x="6355" y="1412"/>
                </a:cubicBezTo>
                <a:lnTo>
                  <a:pt x="6355" y="1412"/>
                </a:lnTo>
                <a:close/>
                <a:moveTo>
                  <a:pt x="6355" y="1412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2" name="iconfont-11910-5676763"/>
          <p:cNvSpPr/>
          <p:nvPr/>
        </p:nvSpPr>
        <p:spPr>
          <a:xfrm>
            <a:off x="4701211" y="3526544"/>
            <a:ext cx="441726" cy="44180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3" name="iconfont-11813-5643541"/>
          <p:cNvSpPr/>
          <p:nvPr/>
        </p:nvSpPr>
        <p:spPr>
          <a:xfrm>
            <a:off x="9218616" y="3526487"/>
            <a:ext cx="521155" cy="383526"/>
          </a:xfrm>
          <a:custGeom>
            <a:avLst/>
            <a:gdLst>
              <a:gd name="T0" fmla="*/ 9142 w 10279"/>
              <a:gd name="T1" fmla="*/ 0 h 7563"/>
              <a:gd name="T2" fmla="*/ 1137 w 10279"/>
              <a:gd name="T3" fmla="*/ 0 h 7563"/>
              <a:gd name="T4" fmla="*/ 0 w 10279"/>
              <a:gd name="T5" fmla="*/ 1138 h 7563"/>
              <a:gd name="T6" fmla="*/ 0 w 10279"/>
              <a:gd name="T7" fmla="*/ 6426 h 7563"/>
              <a:gd name="T8" fmla="*/ 1137 w 10279"/>
              <a:gd name="T9" fmla="*/ 7563 h 7563"/>
              <a:gd name="T10" fmla="*/ 9142 w 10279"/>
              <a:gd name="T11" fmla="*/ 7563 h 7563"/>
              <a:gd name="T12" fmla="*/ 10279 w 10279"/>
              <a:gd name="T13" fmla="*/ 6426 h 7563"/>
              <a:gd name="T14" fmla="*/ 10279 w 10279"/>
              <a:gd name="T15" fmla="*/ 1138 h 7563"/>
              <a:gd name="T16" fmla="*/ 9142 w 10279"/>
              <a:gd name="T17" fmla="*/ 0 h 7563"/>
              <a:gd name="T18" fmla="*/ 9597 w 10279"/>
              <a:gd name="T19" fmla="*/ 6426 h 7563"/>
              <a:gd name="T20" fmla="*/ 9142 w 10279"/>
              <a:gd name="T21" fmla="*/ 6881 h 7563"/>
              <a:gd name="T22" fmla="*/ 1137 w 10279"/>
              <a:gd name="T23" fmla="*/ 6881 h 7563"/>
              <a:gd name="T24" fmla="*/ 682 w 10279"/>
              <a:gd name="T25" fmla="*/ 6426 h 7563"/>
              <a:gd name="T26" fmla="*/ 682 w 10279"/>
              <a:gd name="T27" fmla="*/ 1138 h 7563"/>
              <a:gd name="T28" fmla="*/ 1137 w 10279"/>
              <a:gd name="T29" fmla="*/ 683 h 7563"/>
              <a:gd name="T30" fmla="*/ 9142 w 10279"/>
              <a:gd name="T31" fmla="*/ 683 h 7563"/>
              <a:gd name="T32" fmla="*/ 9597 w 10279"/>
              <a:gd name="T33" fmla="*/ 1138 h 7563"/>
              <a:gd name="T34" fmla="*/ 9597 w 10279"/>
              <a:gd name="T35" fmla="*/ 6426 h 7563"/>
              <a:gd name="T36" fmla="*/ 8546 w 10279"/>
              <a:gd name="T37" fmla="*/ 1808 h 7563"/>
              <a:gd name="T38" fmla="*/ 5139 w 10279"/>
              <a:gd name="T39" fmla="*/ 3957 h 7563"/>
              <a:gd name="T40" fmla="*/ 1733 w 10279"/>
              <a:gd name="T41" fmla="*/ 1808 h 7563"/>
              <a:gd name="T42" fmla="*/ 1262 w 10279"/>
              <a:gd name="T43" fmla="*/ 1914 h 7563"/>
              <a:gd name="T44" fmla="*/ 1369 w 10279"/>
              <a:gd name="T45" fmla="*/ 2385 h 7563"/>
              <a:gd name="T46" fmla="*/ 4953 w 10279"/>
              <a:gd name="T47" fmla="*/ 4647 h 7563"/>
              <a:gd name="T48" fmla="*/ 5135 w 10279"/>
              <a:gd name="T49" fmla="*/ 4699 h 7563"/>
              <a:gd name="T50" fmla="*/ 5147 w 10279"/>
              <a:gd name="T51" fmla="*/ 4699 h 7563"/>
              <a:gd name="T52" fmla="*/ 5329 w 10279"/>
              <a:gd name="T53" fmla="*/ 4647 h 7563"/>
              <a:gd name="T54" fmla="*/ 8913 w 10279"/>
              <a:gd name="T55" fmla="*/ 2385 h 7563"/>
              <a:gd name="T56" fmla="*/ 9019 w 10279"/>
              <a:gd name="T57" fmla="*/ 1914 h 7563"/>
              <a:gd name="T58" fmla="*/ 8546 w 10279"/>
              <a:gd name="T59" fmla="*/ 1808 h 7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279" h="7563">
                <a:moveTo>
                  <a:pt x="9142" y="0"/>
                </a:moveTo>
                <a:lnTo>
                  <a:pt x="1137" y="0"/>
                </a:lnTo>
                <a:cubicBezTo>
                  <a:pt x="510" y="0"/>
                  <a:pt x="0" y="511"/>
                  <a:pt x="0" y="1138"/>
                </a:cubicBezTo>
                <a:lnTo>
                  <a:pt x="0" y="6426"/>
                </a:lnTo>
                <a:cubicBezTo>
                  <a:pt x="0" y="7053"/>
                  <a:pt x="510" y="7563"/>
                  <a:pt x="1137" y="7563"/>
                </a:cubicBezTo>
                <a:lnTo>
                  <a:pt x="9142" y="7563"/>
                </a:lnTo>
                <a:cubicBezTo>
                  <a:pt x="9769" y="7563"/>
                  <a:pt x="10279" y="7053"/>
                  <a:pt x="10279" y="6426"/>
                </a:cubicBezTo>
                <a:lnTo>
                  <a:pt x="10279" y="1138"/>
                </a:lnTo>
                <a:cubicBezTo>
                  <a:pt x="10279" y="511"/>
                  <a:pt x="9769" y="0"/>
                  <a:pt x="9142" y="0"/>
                </a:cubicBezTo>
                <a:close/>
                <a:moveTo>
                  <a:pt x="9597" y="6426"/>
                </a:moveTo>
                <a:cubicBezTo>
                  <a:pt x="9597" y="6676"/>
                  <a:pt x="9392" y="6881"/>
                  <a:pt x="9142" y="6881"/>
                </a:cubicBezTo>
                <a:lnTo>
                  <a:pt x="1137" y="6881"/>
                </a:lnTo>
                <a:cubicBezTo>
                  <a:pt x="887" y="6881"/>
                  <a:pt x="682" y="6676"/>
                  <a:pt x="682" y="6426"/>
                </a:cubicBezTo>
                <a:lnTo>
                  <a:pt x="682" y="1138"/>
                </a:lnTo>
                <a:cubicBezTo>
                  <a:pt x="682" y="888"/>
                  <a:pt x="887" y="683"/>
                  <a:pt x="1137" y="683"/>
                </a:cubicBezTo>
                <a:lnTo>
                  <a:pt x="9142" y="683"/>
                </a:lnTo>
                <a:cubicBezTo>
                  <a:pt x="9392" y="683"/>
                  <a:pt x="9597" y="888"/>
                  <a:pt x="9597" y="1138"/>
                </a:cubicBezTo>
                <a:lnTo>
                  <a:pt x="9597" y="6426"/>
                </a:lnTo>
                <a:close/>
                <a:moveTo>
                  <a:pt x="8546" y="1808"/>
                </a:moveTo>
                <a:lnTo>
                  <a:pt x="5139" y="3957"/>
                </a:lnTo>
                <a:lnTo>
                  <a:pt x="1733" y="1808"/>
                </a:lnTo>
                <a:cubicBezTo>
                  <a:pt x="1574" y="1707"/>
                  <a:pt x="1363" y="1755"/>
                  <a:pt x="1262" y="1914"/>
                </a:cubicBezTo>
                <a:cubicBezTo>
                  <a:pt x="1161" y="2074"/>
                  <a:pt x="1210" y="2284"/>
                  <a:pt x="1369" y="2385"/>
                </a:cubicBezTo>
                <a:lnTo>
                  <a:pt x="4953" y="4647"/>
                </a:lnTo>
                <a:cubicBezTo>
                  <a:pt x="5010" y="4682"/>
                  <a:pt x="5073" y="4699"/>
                  <a:pt x="5135" y="4699"/>
                </a:cubicBezTo>
                <a:lnTo>
                  <a:pt x="5147" y="4699"/>
                </a:lnTo>
                <a:cubicBezTo>
                  <a:pt x="5209" y="4699"/>
                  <a:pt x="5272" y="4682"/>
                  <a:pt x="5329" y="4647"/>
                </a:cubicBezTo>
                <a:lnTo>
                  <a:pt x="8913" y="2385"/>
                </a:lnTo>
                <a:cubicBezTo>
                  <a:pt x="9072" y="2284"/>
                  <a:pt x="9120" y="2074"/>
                  <a:pt x="9019" y="1914"/>
                </a:cubicBezTo>
                <a:cubicBezTo>
                  <a:pt x="8915" y="1754"/>
                  <a:pt x="8705" y="1707"/>
                  <a:pt x="8546" y="18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4" name="week-calendar_15199"/>
          <p:cNvSpPr/>
          <p:nvPr/>
        </p:nvSpPr>
        <p:spPr>
          <a:xfrm>
            <a:off x="6987098" y="3526486"/>
            <a:ext cx="480818" cy="441804"/>
          </a:xfrm>
          <a:custGeom>
            <a:avLst/>
            <a:gdLst>
              <a:gd name="connsiteX0" fmla="*/ 444712 w 575483"/>
              <a:gd name="connsiteY0" fmla="*/ 356140 h 505264"/>
              <a:gd name="connsiteX1" fmla="*/ 418881 w 575483"/>
              <a:gd name="connsiteY1" fmla="*/ 381942 h 505264"/>
              <a:gd name="connsiteX2" fmla="*/ 444712 w 575483"/>
              <a:gd name="connsiteY2" fmla="*/ 406938 h 505264"/>
              <a:gd name="connsiteX3" fmla="*/ 469736 w 575483"/>
              <a:gd name="connsiteY3" fmla="*/ 381942 h 505264"/>
              <a:gd name="connsiteX4" fmla="*/ 444712 w 575483"/>
              <a:gd name="connsiteY4" fmla="*/ 356140 h 505264"/>
              <a:gd name="connsiteX5" fmla="*/ 288080 w 575483"/>
              <a:gd name="connsiteY5" fmla="*/ 356140 h 505264"/>
              <a:gd name="connsiteX6" fmla="*/ 262249 w 575483"/>
              <a:gd name="connsiteY6" fmla="*/ 381942 h 505264"/>
              <a:gd name="connsiteX7" fmla="*/ 288080 w 575483"/>
              <a:gd name="connsiteY7" fmla="*/ 406938 h 505264"/>
              <a:gd name="connsiteX8" fmla="*/ 313104 w 575483"/>
              <a:gd name="connsiteY8" fmla="*/ 381942 h 505264"/>
              <a:gd name="connsiteX9" fmla="*/ 288080 w 575483"/>
              <a:gd name="connsiteY9" fmla="*/ 356140 h 505264"/>
              <a:gd name="connsiteX10" fmla="*/ 130771 w 575483"/>
              <a:gd name="connsiteY10" fmla="*/ 356140 h 505264"/>
              <a:gd name="connsiteX11" fmla="*/ 105747 w 575483"/>
              <a:gd name="connsiteY11" fmla="*/ 381942 h 505264"/>
              <a:gd name="connsiteX12" fmla="*/ 130771 w 575483"/>
              <a:gd name="connsiteY12" fmla="*/ 406938 h 505264"/>
              <a:gd name="connsiteX13" fmla="*/ 156602 w 575483"/>
              <a:gd name="connsiteY13" fmla="*/ 381942 h 505264"/>
              <a:gd name="connsiteX14" fmla="*/ 130771 w 575483"/>
              <a:gd name="connsiteY14" fmla="*/ 356140 h 505264"/>
              <a:gd name="connsiteX15" fmla="*/ 444712 w 575483"/>
              <a:gd name="connsiteY15" fmla="*/ 323887 h 505264"/>
              <a:gd name="connsiteX16" fmla="*/ 502025 w 575483"/>
              <a:gd name="connsiteY16" fmla="*/ 381942 h 505264"/>
              <a:gd name="connsiteX17" fmla="*/ 444712 w 575483"/>
              <a:gd name="connsiteY17" fmla="*/ 439191 h 505264"/>
              <a:gd name="connsiteX18" fmla="*/ 386592 w 575483"/>
              <a:gd name="connsiteY18" fmla="*/ 381942 h 505264"/>
              <a:gd name="connsiteX19" fmla="*/ 444712 w 575483"/>
              <a:gd name="connsiteY19" fmla="*/ 323887 h 505264"/>
              <a:gd name="connsiteX20" fmla="*/ 288080 w 575483"/>
              <a:gd name="connsiteY20" fmla="*/ 323887 h 505264"/>
              <a:gd name="connsiteX21" fmla="*/ 345393 w 575483"/>
              <a:gd name="connsiteY21" fmla="*/ 381942 h 505264"/>
              <a:gd name="connsiteX22" fmla="*/ 288080 w 575483"/>
              <a:gd name="connsiteY22" fmla="*/ 439191 h 505264"/>
              <a:gd name="connsiteX23" fmla="*/ 229960 w 575483"/>
              <a:gd name="connsiteY23" fmla="*/ 381942 h 505264"/>
              <a:gd name="connsiteX24" fmla="*/ 288080 w 575483"/>
              <a:gd name="connsiteY24" fmla="*/ 323887 h 505264"/>
              <a:gd name="connsiteX25" fmla="*/ 130771 w 575483"/>
              <a:gd name="connsiteY25" fmla="*/ 323887 h 505264"/>
              <a:gd name="connsiteX26" fmla="*/ 188891 w 575483"/>
              <a:gd name="connsiteY26" fmla="*/ 381942 h 505264"/>
              <a:gd name="connsiteX27" fmla="*/ 130771 w 575483"/>
              <a:gd name="connsiteY27" fmla="*/ 439191 h 505264"/>
              <a:gd name="connsiteX28" fmla="*/ 73458 w 575483"/>
              <a:gd name="connsiteY28" fmla="*/ 381942 h 505264"/>
              <a:gd name="connsiteX29" fmla="*/ 130771 w 575483"/>
              <a:gd name="connsiteY29" fmla="*/ 323887 h 505264"/>
              <a:gd name="connsiteX30" fmla="*/ 444712 w 575483"/>
              <a:gd name="connsiteY30" fmla="*/ 216703 h 505264"/>
              <a:gd name="connsiteX31" fmla="*/ 418881 w 575483"/>
              <a:gd name="connsiteY31" fmla="*/ 241670 h 505264"/>
              <a:gd name="connsiteX32" fmla="*/ 444712 w 575483"/>
              <a:gd name="connsiteY32" fmla="*/ 267444 h 505264"/>
              <a:gd name="connsiteX33" fmla="*/ 469736 w 575483"/>
              <a:gd name="connsiteY33" fmla="*/ 241670 h 505264"/>
              <a:gd name="connsiteX34" fmla="*/ 444712 w 575483"/>
              <a:gd name="connsiteY34" fmla="*/ 216703 h 505264"/>
              <a:gd name="connsiteX35" fmla="*/ 288080 w 575483"/>
              <a:gd name="connsiteY35" fmla="*/ 216703 h 505264"/>
              <a:gd name="connsiteX36" fmla="*/ 262249 w 575483"/>
              <a:gd name="connsiteY36" fmla="*/ 241670 h 505264"/>
              <a:gd name="connsiteX37" fmla="*/ 288080 w 575483"/>
              <a:gd name="connsiteY37" fmla="*/ 267444 h 505264"/>
              <a:gd name="connsiteX38" fmla="*/ 313104 w 575483"/>
              <a:gd name="connsiteY38" fmla="*/ 241670 h 505264"/>
              <a:gd name="connsiteX39" fmla="*/ 288080 w 575483"/>
              <a:gd name="connsiteY39" fmla="*/ 216703 h 505264"/>
              <a:gd name="connsiteX40" fmla="*/ 130771 w 575483"/>
              <a:gd name="connsiteY40" fmla="*/ 216703 h 505264"/>
              <a:gd name="connsiteX41" fmla="*/ 105747 w 575483"/>
              <a:gd name="connsiteY41" fmla="*/ 241670 h 505264"/>
              <a:gd name="connsiteX42" fmla="*/ 130771 w 575483"/>
              <a:gd name="connsiteY42" fmla="*/ 267444 h 505264"/>
              <a:gd name="connsiteX43" fmla="*/ 156602 w 575483"/>
              <a:gd name="connsiteY43" fmla="*/ 241670 h 505264"/>
              <a:gd name="connsiteX44" fmla="*/ 130771 w 575483"/>
              <a:gd name="connsiteY44" fmla="*/ 216703 h 505264"/>
              <a:gd name="connsiteX45" fmla="*/ 444712 w 575483"/>
              <a:gd name="connsiteY45" fmla="*/ 184486 h 505264"/>
              <a:gd name="connsiteX46" fmla="*/ 502025 w 575483"/>
              <a:gd name="connsiteY46" fmla="*/ 241670 h 505264"/>
              <a:gd name="connsiteX47" fmla="*/ 444712 w 575483"/>
              <a:gd name="connsiteY47" fmla="*/ 299660 h 505264"/>
              <a:gd name="connsiteX48" fmla="*/ 386592 w 575483"/>
              <a:gd name="connsiteY48" fmla="*/ 241670 h 505264"/>
              <a:gd name="connsiteX49" fmla="*/ 444712 w 575483"/>
              <a:gd name="connsiteY49" fmla="*/ 184486 h 505264"/>
              <a:gd name="connsiteX50" fmla="*/ 288080 w 575483"/>
              <a:gd name="connsiteY50" fmla="*/ 184486 h 505264"/>
              <a:gd name="connsiteX51" fmla="*/ 345393 w 575483"/>
              <a:gd name="connsiteY51" fmla="*/ 241670 h 505264"/>
              <a:gd name="connsiteX52" fmla="*/ 288080 w 575483"/>
              <a:gd name="connsiteY52" fmla="*/ 299660 h 505264"/>
              <a:gd name="connsiteX53" fmla="*/ 229960 w 575483"/>
              <a:gd name="connsiteY53" fmla="*/ 241670 h 505264"/>
              <a:gd name="connsiteX54" fmla="*/ 288080 w 575483"/>
              <a:gd name="connsiteY54" fmla="*/ 184486 h 505264"/>
              <a:gd name="connsiteX55" fmla="*/ 130771 w 575483"/>
              <a:gd name="connsiteY55" fmla="*/ 184486 h 505264"/>
              <a:gd name="connsiteX56" fmla="*/ 188891 w 575483"/>
              <a:gd name="connsiteY56" fmla="*/ 241670 h 505264"/>
              <a:gd name="connsiteX57" fmla="*/ 130771 w 575483"/>
              <a:gd name="connsiteY57" fmla="*/ 299660 h 505264"/>
              <a:gd name="connsiteX58" fmla="*/ 73458 w 575483"/>
              <a:gd name="connsiteY58" fmla="*/ 241670 h 505264"/>
              <a:gd name="connsiteX59" fmla="*/ 130771 w 575483"/>
              <a:gd name="connsiteY59" fmla="*/ 184486 h 505264"/>
              <a:gd name="connsiteX60" fmla="*/ 123491 w 575483"/>
              <a:gd name="connsiteY60" fmla="*/ 82196 h 505264"/>
              <a:gd name="connsiteX61" fmla="*/ 32285 w 575483"/>
              <a:gd name="connsiteY61" fmla="*/ 174062 h 505264"/>
              <a:gd name="connsiteX62" fmla="*/ 32285 w 575483"/>
              <a:gd name="connsiteY62" fmla="*/ 381970 h 505264"/>
              <a:gd name="connsiteX63" fmla="*/ 123491 w 575483"/>
              <a:gd name="connsiteY63" fmla="*/ 473030 h 505264"/>
              <a:gd name="connsiteX64" fmla="*/ 451992 w 575483"/>
              <a:gd name="connsiteY64" fmla="*/ 473030 h 505264"/>
              <a:gd name="connsiteX65" fmla="*/ 543198 w 575483"/>
              <a:gd name="connsiteY65" fmla="*/ 381970 h 505264"/>
              <a:gd name="connsiteX66" fmla="*/ 543198 w 575483"/>
              <a:gd name="connsiteY66" fmla="*/ 174062 h 505264"/>
              <a:gd name="connsiteX67" fmla="*/ 451992 w 575483"/>
              <a:gd name="connsiteY67" fmla="*/ 82196 h 505264"/>
              <a:gd name="connsiteX68" fmla="*/ 403565 w 575483"/>
              <a:gd name="connsiteY68" fmla="*/ 82196 h 505264"/>
              <a:gd name="connsiteX69" fmla="*/ 403565 w 575483"/>
              <a:gd name="connsiteY69" fmla="*/ 124906 h 505264"/>
              <a:gd name="connsiteX70" fmla="*/ 387422 w 575483"/>
              <a:gd name="connsiteY70" fmla="*/ 141023 h 505264"/>
              <a:gd name="connsiteX71" fmla="*/ 371279 w 575483"/>
              <a:gd name="connsiteY71" fmla="*/ 124906 h 505264"/>
              <a:gd name="connsiteX72" fmla="*/ 371279 w 575483"/>
              <a:gd name="connsiteY72" fmla="*/ 82196 h 505264"/>
              <a:gd name="connsiteX73" fmla="*/ 202589 w 575483"/>
              <a:gd name="connsiteY73" fmla="*/ 82196 h 505264"/>
              <a:gd name="connsiteX74" fmla="*/ 202589 w 575483"/>
              <a:gd name="connsiteY74" fmla="*/ 124906 h 505264"/>
              <a:gd name="connsiteX75" fmla="*/ 186447 w 575483"/>
              <a:gd name="connsiteY75" fmla="*/ 141023 h 505264"/>
              <a:gd name="connsiteX76" fmla="*/ 170304 w 575483"/>
              <a:gd name="connsiteY76" fmla="*/ 124906 h 505264"/>
              <a:gd name="connsiteX77" fmla="*/ 170304 w 575483"/>
              <a:gd name="connsiteY77" fmla="*/ 82196 h 505264"/>
              <a:gd name="connsiteX78" fmla="*/ 186447 w 575483"/>
              <a:gd name="connsiteY78" fmla="*/ 0 h 505264"/>
              <a:gd name="connsiteX79" fmla="*/ 202589 w 575483"/>
              <a:gd name="connsiteY79" fmla="*/ 16117 h 505264"/>
              <a:gd name="connsiteX80" fmla="*/ 202589 w 575483"/>
              <a:gd name="connsiteY80" fmla="*/ 49962 h 505264"/>
              <a:gd name="connsiteX81" fmla="*/ 371279 w 575483"/>
              <a:gd name="connsiteY81" fmla="*/ 49962 h 505264"/>
              <a:gd name="connsiteX82" fmla="*/ 371279 w 575483"/>
              <a:gd name="connsiteY82" fmla="*/ 16117 h 505264"/>
              <a:gd name="connsiteX83" fmla="*/ 387422 w 575483"/>
              <a:gd name="connsiteY83" fmla="*/ 0 h 505264"/>
              <a:gd name="connsiteX84" fmla="*/ 403565 w 575483"/>
              <a:gd name="connsiteY84" fmla="*/ 16117 h 505264"/>
              <a:gd name="connsiteX85" fmla="*/ 403565 w 575483"/>
              <a:gd name="connsiteY85" fmla="*/ 49962 h 505264"/>
              <a:gd name="connsiteX86" fmla="*/ 451992 w 575483"/>
              <a:gd name="connsiteY86" fmla="*/ 49962 h 505264"/>
              <a:gd name="connsiteX87" fmla="*/ 575483 w 575483"/>
              <a:gd name="connsiteY87" fmla="*/ 174062 h 505264"/>
              <a:gd name="connsiteX88" fmla="*/ 575483 w 575483"/>
              <a:gd name="connsiteY88" fmla="*/ 381970 h 505264"/>
              <a:gd name="connsiteX89" fmla="*/ 451992 w 575483"/>
              <a:gd name="connsiteY89" fmla="*/ 505264 h 505264"/>
              <a:gd name="connsiteX90" fmla="*/ 123491 w 575483"/>
              <a:gd name="connsiteY90" fmla="*/ 505264 h 505264"/>
              <a:gd name="connsiteX91" fmla="*/ 0 w 575483"/>
              <a:gd name="connsiteY91" fmla="*/ 381970 h 505264"/>
              <a:gd name="connsiteX92" fmla="*/ 0 w 575483"/>
              <a:gd name="connsiteY92" fmla="*/ 174062 h 505264"/>
              <a:gd name="connsiteX93" fmla="*/ 123491 w 575483"/>
              <a:gd name="connsiteY93" fmla="*/ 49962 h 505264"/>
              <a:gd name="connsiteX94" fmla="*/ 170304 w 575483"/>
              <a:gd name="connsiteY94" fmla="*/ 49962 h 505264"/>
              <a:gd name="connsiteX95" fmla="*/ 170304 w 575483"/>
              <a:gd name="connsiteY95" fmla="*/ 16117 h 505264"/>
              <a:gd name="connsiteX96" fmla="*/ 186447 w 575483"/>
              <a:gd name="connsiteY96" fmla="*/ 0 h 5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5483" h="505264">
                <a:moveTo>
                  <a:pt x="444712" y="356140"/>
                </a:moveTo>
                <a:cubicBezTo>
                  <a:pt x="430989" y="356140"/>
                  <a:pt x="418881" y="368235"/>
                  <a:pt x="418881" y="381942"/>
                </a:cubicBezTo>
                <a:cubicBezTo>
                  <a:pt x="418881" y="395650"/>
                  <a:pt x="430989" y="406938"/>
                  <a:pt x="444712" y="406938"/>
                </a:cubicBezTo>
                <a:cubicBezTo>
                  <a:pt x="458435" y="406938"/>
                  <a:pt x="469736" y="395650"/>
                  <a:pt x="469736" y="381942"/>
                </a:cubicBezTo>
                <a:cubicBezTo>
                  <a:pt x="469736" y="368235"/>
                  <a:pt x="458435" y="356140"/>
                  <a:pt x="444712" y="356140"/>
                </a:cubicBezTo>
                <a:close/>
                <a:moveTo>
                  <a:pt x="288080" y="356140"/>
                </a:moveTo>
                <a:cubicBezTo>
                  <a:pt x="273550" y="356140"/>
                  <a:pt x="262249" y="368235"/>
                  <a:pt x="262249" y="381942"/>
                </a:cubicBezTo>
                <a:cubicBezTo>
                  <a:pt x="262249" y="395650"/>
                  <a:pt x="273550" y="406938"/>
                  <a:pt x="288080" y="406938"/>
                </a:cubicBezTo>
                <a:cubicBezTo>
                  <a:pt x="301803" y="406938"/>
                  <a:pt x="313104" y="395650"/>
                  <a:pt x="313104" y="381942"/>
                </a:cubicBezTo>
                <a:cubicBezTo>
                  <a:pt x="313104" y="368235"/>
                  <a:pt x="301803" y="356140"/>
                  <a:pt x="288080" y="356140"/>
                </a:cubicBezTo>
                <a:close/>
                <a:moveTo>
                  <a:pt x="130771" y="356140"/>
                </a:moveTo>
                <a:cubicBezTo>
                  <a:pt x="117048" y="356140"/>
                  <a:pt x="105747" y="368235"/>
                  <a:pt x="105747" y="381942"/>
                </a:cubicBezTo>
                <a:cubicBezTo>
                  <a:pt x="105747" y="395650"/>
                  <a:pt x="117048" y="406938"/>
                  <a:pt x="130771" y="406938"/>
                </a:cubicBezTo>
                <a:cubicBezTo>
                  <a:pt x="145301" y="406938"/>
                  <a:pt x="156602" y="395650"/>
                  <a:pt x="156602" y="381942"/>
                </a:cubicBezTo>
                <a:cubicBezTo>
                  <a:pt x="156602" y="368235"/>
                  <a:pt x="145301" y="356140"/>
                  <a:pt x="130771" y="356140"/>
                </a:cubicBezTo>
                <a:close/>
                <a:moveTo>
                  <a:pt x="444712" y="323887"/>
                </a:moveTo>
                <a:cubicBezTo>
                  <a:pt x="476194" y="323887"/>
                  <a:pt x="502025" y="349689"/>
                  <a:pt x="502025" y="381942"/>
                </a:cubicBezTo>
                <a:cubicBezTo>
                  <a:pt x="502025" y="413389"/>
                  <a:pt x="476194" y="439191"/>
                  <a:pt x="444712" y="439191"/>
                </a:cubicBezTo>
                <a:cubicBezTo>
                  <a:pt x="413231" y="439191"/>
                  <a:pt x="386592" y="413389"/>
                  <a:pt x="386592" y="381942"/>
                </a:cubicBezTo>
                <a:cubicBezTo>
                  <a:pt x="386592" y="349689"/>
                  <a:pt x="413231" y="323887"/>
                  <a:pt x="444712" y="323887"/>
                </a:cubicBezTo>
                <a:close/>
                <a:moveTo>
                  <a:pt x="288080" y="323887"/>
                </a:moveTo>
                <a:cubicBezTo>
                  <a:pt x="319562" y="323887"/>
                  <a:pt x="345393" y="349689"/>
                  <a:pt x="345393" y="381942"/>
                </a:cubicBezTo>
                <a:cubicBezTo>
                  <a:pt x="345393" y="413389"/>
                  <a:pt x="319562" y="439191"/>
                  <a:pt x="288080" y="439191"/>
                </a:cubicBezTo>
                <a:cubicBezTo>
                  <a:pt x="255791" y="439191"/>
                  <a:pt x="229960" y="413389"/>
                  <a:pt x="229960" y="381942"/>
                </a:cubicBezTo>
                <a:cubicBezTo>
                  <a:pt x="229960" y="349689"/>
                  <a:pt x="255791" y="323887"/>
                  <a:pt x="288080" y="323887"/>
                </a:cubicBezTo>
                <a:close/>
                <a:moveTo>
                  <a:pt x="130771" y="323887"/>
                </a:moveTo>
                <a:cubicBezTo>
                  <a:pt x="163060" y="323887"/>
                  <a:pt x="188891" y="349689"/>
                  <a:pt x="188891" y="381942"/>
                </a:cubicBezTo>
                <a:cubicBezTo>
                  <a:pt x="188891" y="413389"/>
                  <a:pt x="163060" y="439191"/>
                  <a:pt x="130771" y="439191"/>
                </a:cubicBezTo>
                <a:cubicBezTo>
                  <a:pt x="99289" y="439191"/>
                  <a:pt x="73458" y="413389"/>
                  <a:pt x="73458" y="381942"/>
                </a:cubicBezTo>
                <a:cubicBezTo>
                  <a:pt x="73458" y="349689"/>
                  <a:pt x="99289" y="323887"/>
                  <a:pt x="130771" y="323887"/>
                </a:cubicBezTo>
                <a:close/>
                <a:moveTo>
                  <a:pt x="444712" y="216703"/>
                </a:moveTo>
                <a:cubicBezTo>
                  <a:pt x="430989" y="216703"/>
                  <a:pt x="418881" y="227978"/>
                  <a:pt x="418881" y="241670"/>
                </a:cubicBezTo>
                <a:cubicBezTo>
                  <a:pt x="418881" y="256168"/>
                  <a:pt x="430989" y="267444"/>
                  <a:pt x="444712" y="267444"/>
                </a:cubicBezTo>
                <a:cubicBezTo>
                  <a:pt x="458435" y="267444"/>
                  <a:pt x="469736" y="256168"/>
                  <a:pt x="469736" y="241670"/>
                </a:cubicBezTo>
                <a:cubicBezTo>
                  <a:pt x="469736" y="227978"/>
                  <a:pt x="458435" y="216703"/>
                  <a:pt x="444712" y="216703"/>
                </a:cubicBezTo>
                <a:close/>
                <a:moveTo>
                  <a:pt x="288080" y="216703"/>
                </a:moveTo>
                <a:cubicBezTo>
                  <a:pt x="273550" y="216703"/>
                  <a:pt x="262249" y="227978"/>
                  <a:pt x="262249" y="241670"/>
                </a:cubicBezTo>
                <a:cubicBezTo>
                  <a:pt x="262249" y="256168"/>
                  <a:pt x="273550" y="267444"/>
                  <a:pt x="288080" y="267444"/>
                </a:cubicBezTo>
                <a:cubicBezTo>
                  <a:pt x="301803" y="267444"/>
                  <a:pt x="313104" y="256168"/>
                  <a:pt x="313104" y="241670"/>
                </a:cubicBezTo>
                <a:cubicBezTo>
                  <a:pt x="313104" y="227978"/>
                  <a:pt x="301803" y="216703"/>
                  <a:pt x="288080" y="216703"/>
                </a:cubicBezTo>
                <a:close/>
                <a:moveTo>
                  <a:pt x="130771" y="216703"/>
                </a:moveTo>
                <a:cubicBezTo>
                  <a:pt x="117048" y="216703"/>
                  <a:pt x="105747" y="227978"/>
                  <a:pt x="105747" y="241670"/>
                </a:cubicBezTo>
                <a:cubicBezTo>
                  <a:pt x="105747" y="256168"/>
                  <a:pt x="117048" y="267444"/>
                  <a:pt x="130771" y="267444"/>
                </a:cubicBezTo>
                <a:cubicBezTo>
                  <a:pt x="145301" y="267444"/>
                  <a:pt x="156602" y="256168"/>
                  <a:pt x="156602" y="241670"/>
                </a:cubicBezTo>
                <a:cubicBezTo>
                  <a:pt x="156602" y="227978"/>
                  <a:pt x="145301" y="216703"/>
                  <a:pt x="130771" y="216703"/>
                </a:cubicBezTo>
                <a:close/>
                <a:moveTo>
                  <a:pt x="444712" y="184486"/>
                </a:moveTo>
                <a:cubicBezTo>
                  <a:pt x="476194" y="184486"/>
                  <a:pt x="502025" y="210259"/>
                  <a:pt x="502025" y="241670"/>
                </a:cubicBezTo>
                <a:cubicBezTo>
                  <a:pt x="502025" y="273887"/>
                  <a:pt x="476194" y="299660"/>
                  <a:pt x="444712" y="299660"/>
                </a:cubicBezTo>
                <a:cubicBezTo>
                  <a:pt x="413231" y="299660"/>
                  <a:pt x="386592" y="273887"/>
                  <a:pt x="386592" y="241670"/>
                </a:cubicBezTo>
                <a:cubicBezTo>
                  <a:pt x="386592" y="210259"/>
                  <a:pt x="413231" y="184486"/>
                  <a:pt x="444712" y="184486"/>
                </a:cubicBezTo>
                <a:close/>
                <a:moveTo>
                  <a:pt x="288080" y="184486"/>
                </a:moveTo>
                <a:cubicBezTo>
                  <a:pt x="319562" y="184486"/>
                  <a:pt x="345393" y="210259"/>
                  <a:pt x="345393" y="241670"/>
                </a:cubicBezTo>
                <a:cubicBezTo>
                  <a:pt x="345393" y="273887"/>
                  <a:pt x="319562" y="299660"/>
                  <a:pt x="288080" y="299660"/>
                </a:cubicBezTo>
                <a:cubicBezTo>
                  <a:pt x="255791" y="299660"/>
                  <a:pt x="229960" y="273887"/>
                  <a:pt x="229960" y="241670"/>
                </a:cubicBezTo>
                <a:cubicBezTo>
                  <a:pt x="229960" y="210259"/>
                  <a:pt x="255791" y="184486"/>
                  <a:pt x="288080" y="184486"/>
                </a:cubicBezTo>
                <a:close/>
                <a:moveTo>
                  <a:pt x="130771" y="184486"/>
                </a:moveTo>
                <a:cubicBezTo>
                  <a:pt x="163060" y="184486"/>
                  <a:pt x="188891" y="210259"/>
                  <a:pt x="188891" y="241670"/>
                </a:cubicBezTo>
                <a:cubicBezTo>
                  <a:pt x="188891" y="273887"/>
                  <a:pt x="163060" y="299660"/>
                  <a:pt x="130771" y="299660"/>
                </a:cubicBezTo>
                <a:cubicBezTo>
                  <a:pt x="99289" y="299660"/>
                  <a:pt x="73458" y="273887"/>
                  <a:pt x="73458" y="241670"/>
                </a:cubicBezTo>
                <a:cubicBezTo>
                  <a:pt x="73458" y="210259"/>
                  <a:pt x="99289" y="184486"/>
                  <a:pt x="130771" y="184486"/>
                </a:cubicBezTo>
                <a:close/>
                <a:moveTo>
                  <a:pt x="123491" y="82196"/>
                </a:moveTo>
                <a:cubicBezTo>
                  <a:pt x="73449" y="82196"/>
                  <a:pt x="32285" y="123294"/>
                  <a:pt x="32285" y="174062"/>
                </a:cubicBezTo>
                <a:lnTo>
                  <a:pt x="32285" y="381970"/>
                </a:lnTo>
                <a:cubicBezTo>
                  <a:pt x="32285" y="431932"/>
                  <a:pt x="73449" y="473030"/>
                  <a:pt x="123491" y="473030"/>
                </a:cubicBezTo>
                <a:lnTo>
                  <a:pt x="451992" y="473030"/>
                </a:lnTo>
                <a:cubicBezTo>
                  <a:pt x="502842" y="473030"/>
                  <a:pt x="543198" y="431932"/>
                  <a:pt x="543198" y="381970"/>
                </a:cubicBezTo>
                <a:lnTo>
                  <a:pt x="543198" y="174062"/>
                </a:lnTo>
                <a:cubicBezTo>
                  <a:pt x="543198" y="123294"/>
                  <a:pt x="502842" y="82196"/>
                  <a:pt x="451992" y="82196"/>
                </a:cubicBezTo>
                <a:lnTo>
                  <a:pt x="403565" y="82196"/>
                </a:lnTo>
                <a:lnTo>
                  <a:pt x="403565" y="124906"/>
                </a:lnTo>
                <a:cubicBezTo>
                  <a:pt x="403565" y="133770"/>
                  <a:pt x="396300" y="141023"/>
                  <a:pt x="387422" y="141023"/>
                </a:cubicBezTo>
                <a:cubicBezTo>
                  <a:pt x="378543" y="141023"/>
                  <a:pt x="371279" y="133770"/>
                  <a:pt x="371279" y="124906"/>
                </a:cubicBezTo>
                <a:lnTo>
                  <a:pt x="371279" y="82196"/>
                </a:lnTo>
                <a:lnTo>
                  <a:pt x="202589" y="82196"/>
                </a:lnTo>
                <a:lnTo>
                  <a:pt x="202589" y="124906"/>
                </a:lnTo>
                <a:cubicBezTo>
                  <a:pt x="202589" y="133770"/>
                  <a:pt x="195325" y="141023"/>
                  <a:pt x="186447" y="141023"/>
                </a:cubicBezTo>
                <a:cubicBezTo>
                  <a:pt x="177568" y="141023"/>
                  <a:pt x="170304" y="133770"/>
                  <a:pt x="170304" y="124906"/>
                </a:cubicBezTo>
                <a:lnTo>
                  <a:pt x="170304" y="82196"/>
                </a:lnTo>
                <a:close/>
                <a:moveTo>
                  <a:pt x="186447" y="0"/>
                </a:moveTo>
                <a:cubicBezTo>
                  <a:pt x="195325" y="0"/>
                  <a:pt x="202589" y="7253"/>
                  <a:pt x="202589" y="16117"/>
                </a:cubicBezTo>
                <a:lnTo>
                  <a:pt x="202589" y="49962"/>
                </a:lnTo>
                <a:lnTo>
                  <a:pt x="371279" y="49962"/>
                </a:lnTo>
                <a:lnTo>
                  <a:pt x="371279" y="16117"/>
                </a:lnTo>
                <a:cubicBezTo>
                  <a:pt x="371279" y="7253"/>
                  <a:pt x="378543" y="0"/>
                  <a:pt x="387422" y="0"/>
                </a:cubicBezTo>
                <a:cubicBezTo>
                  <a:pt x="396300" y="0"/>
                  <a:pt x="403565" y="7253"/>
                  <a:pt x="403565" y="16117"/>
                </a:cubicBezTo>
                <a:lnTo>
                  <a:pt x="403565" y="49962"/>
                </a:lnTo>
                <a:lnTo>
                  <a:pt x="451992" y="49962"/>
                </a:lnTo>
                <a:cubicBezTo>
                  <a:pt x="520598" y="49962"/>
                  <a:pt x="575483" y="105566"/>
                  <a:pt x="575483" y="174062"/>
                </a:cubicBezTo>
                <a:lnTo>
                  <a:pt x="575483" y="381970"/>
                </a:lnTo>
                <a:cubicBezTo>
                  <a:pt x="575483" y="449661"/>
                  <a:pt x="520598" y="505264"/>
                  <a:pt x="451992" y="505264"/>
                </a:cubicBezTo>
                <a:lnTo>
                  <a:pt x="123491" y="505264"/>
                </a:lnTo>
                <a:cubicBezTo>
                  <a:pt x="55692" y="505264"/>
                  <a:pt x="0" y="449661"/>
                  <a:pt x="0" y="381970"/>
                </a:cubicBezTo>
                <a:lnTo>
                  <a:pt x="0" y="174062"/>
                </a:lnTo>
                <a:cubicBezTo>
                  <a:pt x="0" y="105566"/>
                  <a:pt x="55692" y="49962"/>
                  <a:pt x="123491" y="49962"/>
                </a:cubicBezTo>
                <a:lnTo>
                  <a:pt x="170304" y="49962"/>
                </a:lnTo>
                <a:lnTo>
                  <a:pt x="170304" y="16117"/>
                </a:lnTo>
                <a:cubicBezTo>
                  <a:pt x="170304" y="7253"/>
                  <a:pt x="177568" y="0"/>
                  <a:pt x="1864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21258" y="4732931"/>
            <a:ext cx="181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  <a:cs typeface="黑体" panose="02010609060101010101" charset="-122"/>
              </a:rPr>
              <a:t>Week 8–9</a:t>
            </a:r>
            <a:endParaRPr lang="zh-CN" altLang="en-US" sz="20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  <a:cs typeface="黑体" panose="0201060906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48891" y="5084056"/>
            <a:ext cx="331587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Testing, fixing bugs, and adding extra features</a:t>
            </a:r>
            <a:endParaRPr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7859" y="1766343"/>
            <a:ext cx="181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  <a:cs typeface="黑体" panose="02010609060101010101" charset="-122"/>
              </a:rPr>
              <a:t>Week 4–7</a:t>
            </a:r>
            <a:endParaRPr lang="zh-CN" altLang="en-US" sz="20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  <a:cs typeface="黑体" panose="0201060906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185492" y="2117468"/>
            <a:ext cx="3315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dirty="0"/>
              <a:t>Start development of the core app features, like book list and progress tracking</a:t>
            </a:r>
            <a:endParaRPr lang="zh-CN" altLang="zh-CN" dirty="0"/>
          </a:p>
        </p:txBody>
      </p:sp>
      <p:sp>
        <p:nvSpPr>
          <p:cNvPr id="29" name="文本框 28"/>
          <p:cNvSpPr txBox="1"/>
          <p:nvPr/>
        </p:nvSpPr>
        <p:spPr>
          <a:xfrm>
            <a:off x="8596273" y="1766343"/>
            <a:ext cx="181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  <a:cs typeface="黑体" panose="02010609060101010101" charset="-122"/>
              </a:rPr>
              <a:t>Week 10</a:t>
            </a:r>
            <a:endParaRPr lang="zh-CN" altLang="en-US" sz="20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  <a:cs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23906" y="2117468"/>
            <a:ext cx="3315872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Final testing and submission</a:t>
            </a:r>
            <a:endParaRPr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8E051B5-E0AD-B8B2-B54C-99780F65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304" y="-709947"/>
            <a:ext cx="3255546" cy="324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51BDC21-CC6A-90E2-C497-EA1EB517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134" y="-611753"/>
            <a:ext cx="3255546" cy="3249450"/>
          </a:xfrm>
          <a:prstGeom prst="rect">
            <a:avLst/>
          </a:prstGeom>
        </p:spPr>
      </p:pic>
      <p:sp>
        <p:nvSpPr>
          <p:cNvPr id="11" name="任意多边形: 形状 10"/>
          <p:cNvSpPr/>
          <p:nvPr/>
        </p:nvSpPr>
        <p:spPr>
          <a:xfrm>
            <a:off x="500453" y="6225705"/>
            <a:ext cx="1382770" cy="144000"/>
          </a:xfrm>
          <a:custGeom>
            <a:avLst/>
            <a:gdLst>
              <a:gd name="connsiteX0" fmla="*/ 1310770 w 1382770"/>
              <a:gd name="connsiteY0" fmla="*/ 0 h 144000"/>
              <a:gd name="connsiteX1" fmla="*/ 1382770 w 1382770"/>
              <a:gd name="connsiteY1" fmla="*/ 72000 h 144000"/>
              <a:gd name="connsiteX2" fmla="*/ 1310770 w 1382770"/>
              <a:gd name="connsiteY2" fmla="*/ 144000 h 144000"/>
              <a:gd name="connsiteX3" fmla="*/ 1238770 w 1382770"/>
              <a:gd name="connsiteY3" fmla="*/ 72000 h 144000"/>
              <a:gd name="connsiteX4" fmla="*/ 1310770 w 1382770"/>
              <a:gd name="connsiteY4" fmla="*/ 0 h 144000"/>
              <a:gd name="connsiteX5" fmla="*/ 1001079 w 1382770"/>
              <a:gd name="connsiteY5" fmla="*/ 0 h 144000"/>
              <a:gd name="connsiteX6" fmla="*/ 1073079 w 1382770"/>
              <a:gd name="connsiteY6" fmla="*/ 72000 h 144000"/>
              <a:gd name="connsiteX7" fmla="*/ 1001079 w 1382770"/>
              <a:gd name="connsiteY7" fmla="*/ 144000 h 144000"/>
              <a:gd name="connsiteX8" fmla="*/ 929079 w 1382770"/>
              <a:gd name="connsiteY8" fmla="*/ 72000 h 144000"/>
              <a:gd name="connsiteX9" fmla="*/ 1001079 w 1382770"/>
              <a:gd name="connsiteY9" fmla="*/ 0 h 144000"/>
              <a:gd name="connsiteX10" fmla="*/ 691386 w 1382770"/>
              <a:gd name="connsiteY10" fmla="*/ 0 h 144000"/>
              <a:gd name="connsiteX11" fmla="*/ 763386 w 1382770"/>
              <a:gd name="connsiteY11" fmla="*/ 72000 h 144000"/>
              <a:gd name="connsiteX12" fmla="*/ 691386 w 1382770"/>
              <a:gd name="connsiteY12" fmla="*/ 144000 h 144000"/>
              <a:gd name="connsiteX13" fmla="*/ 619386 w 1382770"/>
              <a:gd name="connsiteY13" fmla="*/ 72000 h 144000"/>
              <a:gd name="connsiteX14" fmla="*/ 691386 w 1382770"/>
              <a:gd name="connsiteY14" fmla="*/ 0 h 144000"/>
              <a:gd name="connsiteX15" fmla="*/ 381693 w 1382770"/>
              <a:gd name="connsiteY15" fmla="*/ 0 h 144000"/>
              <a:gd name="connsiteX16" fmla="*/ 453693 w 1382770"/>
              <a:gd name="connsiteY16" fmla="*/ 72000 h 144000"/>
              <a:gd name="connsiteX17" fmla="*/ 381693 w 1382770"/>
              <a:gd name="connsiteY17" fmla="*/ 144000 h 144000"/>
              <a:gd name="connsiteX18" fmla="*/ 309693 w 1382770"/>
              <a:gd name="connsiteY18" fmla="*/ 72000 h 144000"/>
              <a:gd name="connsiteX19" fmla="*/ 381693 w 1382770"/>
              <a:gd name="connsiteY19" fmla="*/ 0 h 144000"/>
              <a:gd name="connsiteX20" fmla="*/ 72000 w 1382770"/>
              <a:gd name="connsiteY20" fmla="*/ 0 h 144000"/>
              <a:gd name="connsiteX21" fmla="*/ 144000 w 1382770"/>
              <a:gd name="connsiteY21" fmla="*/ 72000 h 144000"/>
              <a:gd name="connsiteX22" fmla="*/ 72000 w 1382770"/>
              <a:gd name="connsiteY22" fmla="*/ 144000 h 144000"/>
              <a:gd name="connsiteX23" fmla="*/ 0 w 1382770"/>
              <a:gd name="connsiteY23" fmla="*/ 72000 h 144000"/>
              <a:gd name="connsiteX24" fmla="*/ 72000 w 1382770"/>
              <a:gd name="connsiteY24" fmla="*/ 0 h 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82770" h="144000">
                <a:moveTo>
                  <a:pt x="1310770" y="0"/>
                </a:moveTo>
                <a:cubicBezTo>
                  <a:pt x="1350535" y="0"/>
                  <a:pt x="1382770" y="32235"/>
                  <a:pt x="1382770" y="72000"/>
                </a:cubicBezTo>
                <a:cubicBezTo>
                  <a:pt x="1382770" y="111765"/>
                  <a:pt x="1350535" y="144000"/>
                  <a:pt x="1310770" y="144000"/>
                </a:cubicBezTo>
                <a:cubicBezTo>
                  <a:pt x="1271005" y="144000"/>
                  <a:pt x="1238770" y="111765"/>
                  <a:pt x="1238770" y="72000"/>
                </a:cubicBezTo>
                <a:cubicBezTo>
                  <a:pt x="1238770" y="32235"/>
                  <a:pt x="1271005" y="0"/>
                  <a:pt x="1310770" y="0"/>
                </a:cubicBezTo>
                <a:close/>
                <a:moveTo>
                  <a:pt x="1001079" y="0"/>
                </a:moveTo>
                <a:cubicBezTo>
                  <a:pt x="1040844" y="0"/>
                  <a:pt x="1073079" y="32235"/>
                  <a:pt x="1073079" y="72000"/>
                </a:cubicBezTo>
                <a:cubicBezTo>
                  <a:pt x="1073079" y="111765"/>
                  <a:pt x="1040844" y="144000"/>
                  <a:pt x="1001079" y="144000"/>
                </a:cubicBezTo>
                <a:cubicBezTo>
                  <a:pt x="961314" y="144000"/>
                  <a:pt x="929079" y="111765"/>
                  <a:pt x="929079" y="72000"/>
                </a:cubicBezTo>
                <a:cubicBezTo>
                  <a:pt x="929079" y="32235"/>
                  <a:pt x="961314" y="0"/>
                  <a:pt x="1001079" y="0"/>
                </a:cubicBezTo>
                <a:close/>
                <a:moveTo>
                  <a:pt x="691386" y="0"/>
                </a:moveTo>
                <a:cubicBezTo>
                  <a:pt x="731151" y="0"/>
                  <a:pt x="763386" y="32235"/>
                  <a:pt x="763386" y="72000"/>
                </a:cubicBezTo>
                <a:cubicBezTo>
                  <a:pt x="763386" y="111765"/>
                  <a:pt x="731151" y="144000"/>
                  <a:pt x="691386" y="144000"/>
                </a:cubicBezTo>
                <a:cubicBezTo>
                  <a:pt x="651621" y="144000"/>
                  <a:pt x="619386" y="111765"/>
                  <a:pt x="619386" y="72000"/>
                </a:cubicBezTo>
                <a:cubicBezTo>
                  <a:pt x="619386" y="32235"/>
                  <a:pt x="651621" y="0"/>
                  <a:pt x="691386" y="0"/>
                </a:cubicBezTo>
                <a:close/>
                <a:moveTo>
                  <a:pt x="381693" y="0"/>
                </a:moveTo>
                <a:cubicBezTo>
                  <a:pt x="421458" y="0"/>
                  <a:pt x="453693" y="32235"/>
                  <a:pt x="453693" y="72000"/>
                </a:cubicBezTo>
                <a:cubicBezTo>
                  <a:pt x="453693" y="111765"/>
                  <a:pt x="421458" y="144000"/>
                  <a:pt x="381693" y="144000"/>
                </a:cubicBezTo>
                <a:cubicBezTo>
                  <a:pt x="341928" y="144000"/>
                  <a:pt x="309693" y="111765"/>
                  <a:pt x="309693" y="72000"/>
                </a:cubicBezTo>
                <a:cubicBezTo>
                  <a:pt x="309693" y="32235"/>
                  <a:pt x="341928" y="0"/>
                  <a:pt x="381693" y="0"/>
                </a:cubicBezTo>
                <a:close/>
                <a:moveTo>
                  <a:pt x="72000" y="0"/>
                </a:moveTo>
                <a:cubicBezTo>
                  <a:pt x="111765" y="0"/>
                  <a:pt x="144000" y="32235"/>
                  <a:pt x="144000" y="72000"/>
                </a:cubicBezTo>
                <a:cubicBezTo>
                  <a:pt x="144000" y="111765"/>
                  <a:pt x="111765" y="144000"/>
                  <a:pt x="72000" y="144000"/>
                </a:cubicBezTo>
                <a:cubicBezTo>
                  <a:pt x="32235" y="144000"/>
                  <a:pt x="0" y="111765"/>
                  <a:pt x="0" y="72000"/>
                </a:cubicBezTo>
                <a:cubicBezTo>
                  <a:pt x="0" y="32235"/>
                  <a:pt x="32235" y="0"/>
                  <a:pt x="72000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5A6C8D"/>
              </a:solidFill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F911726-3633-5792-964B-DD8FE855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17" y="2082203"/>
            <a:ext cx="10999022" cy="53497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383C5C-6DAA-1A9F-B65B-F37154E59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59" y="216018"/>
            <a:ext cx="9732285" cy="15939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EB1ADB-A780-0659-E0A9-4D324A9AC82E}"/>
              </a:ext>
            </a:extLst>
          </p:cNvPr>
          <p:cNvSpPr txBox="1"/>
          <p:nvPr/>
        </p:nvSpPr>
        <p:spPr>
          <a:xfrm>
            <a:off x="691075" y="488295"/>
            <a:ext cx="93337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F0"/>
                </a:solidFill>
              </a:rPr>
              <a:t>https://github.com/MojunZheng/25-CP3406-SIN-CAM-TR3-Mobile-Computing</a:t>
            </a:r>
            <a:endParaRPr lang="zh-CN" altLang="en-US" sz="32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7"/>
          <p:cNvSpPr txBox="1"/>
          <p:nvPr/>
        </p:nvSpPr>
        <p:spPr>
          <a:xfrm>
            <a:off x="1620645" y="2252736"/>
            <a:ext cx="8950710" cy="1537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0" b="1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  <a:cs typeface="Roboto Light" panose="02000000000000000000" charset="0"/>
              </a:rPr>
              <a:t>Thank You</a:t>
            </a:r>
            <a:r>
              <a:rPr lang="zh-CN" altLang="en-US" sz="8000" b="1" dirty="0">
                <a:solidFill>
                  <a:srgbClr val="5A6C8D"/>
                </a:solidFill>
                <a:latin typeface="思源宋体 CN Heavy" pitchFamily="18" charset="-122"/>
                <a:ea typeface="思源宋体 CN Heavy" pitchFamily="18" charset="-122"/>
                <a:cs typeface="Roboto Light" panose="02000000000000000000" charset="0"/>
              </a:rPr>
              <a:t>！</a:t>
            </a:r>
            <a:endParaRPr lang="en-US" sz="8000" dirty="0">
              <a:solidFill>
                <a:srgbClr val="5A6C8D"/>
              </a:solidFill>
              <a:latin typeface="思源宋体 CN Heavy" pitchFamily="18" charset="-122"/>
              <a:ea typeface="思源宋体 CN Heavy" pitchFamily="18" charset="-122"/>
              <a:cs typeface="Roboto Light" panose="02000000000000000000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B87D50-5888-A596-B002-00AF5CF7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4406101"/>
            <a:ext cx="5316173" cy="4450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D6EEC3-CB40-9EBB-3A4F-4704B3560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505" y="-227882"/>
            <a:ext cx="3255546" cy="324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OWE5YTZjMTlmODIxZjAxYjQyMTk3MDUwMmMxNjBhNDAifQ=="/>
</p:tagLst>
</file>

<file path=ppt/theme/theme1.xml><?xml version="1.0" encoding="utf-8"?>
<a:theme xmlns:a="http://schemas.openxmlformats.org/drawingml/2006/main" name="第一PPT，www.1ppt.com">
  <a:themeElements>
    <a:clrScheme name="自定义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57E8F3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4">
      <a:majorFont>
        <a:latin typeface="思源宋体 CN Heavy"/>
        <a:ea typeface="思源宋体 CN Heavy"/>
        <a:cs typeface="Arial"/>
      </a:majorFont>
      <a:minorFont>
        <a:latin typeface="思源宋体 CN Light"/>
        <a:ea typeface="思源宋体 CN Light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93</TotalTime>
  <Words>243</Words>
  <Application>Microsoft Office PowerPoint</Application>
  <PresentationFormat>宽屏</PresentationFormat>
  <Paragraphs>41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思源宋体 CN</vt:lpstr>
      <vt:lpstr>思源宋体 CN Heavy</vt:lpstr>
      <vt:lpstr>思源宋体 CN Light</vt:lpstr>
      <vt:lpstr>微软雅黑</vt:lpstr>
      <vt:lpstr>Arial</vt:lpstr>
      <vt:lpstr>Calibri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发布会</dc:title>
  <dc:creator>第一PPT</dc:creator>
  <cp:keywords>www.1ppt.com</cp:keywords>
  <dc:description>www.1ppt.com</dc:description>
  <cp:lastModifiedBy>Mojun Zheng</cp:lastModifiedBy>
  <cp:revision>16</cp:revision>
  <dcterms:created xsi:type="dcterms:W3CDTF">2023-10-22T01:41:00Z</dcterms:created>
  <dcterms:modified xsi:type="dcterms:W3CDTF">2025-10-03T06:51:57Z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33F1C48FF8E14514B05F65A6C4DB9815_12</vt:lpwstr>
  </property>
  <property fmtid="{D5CDD505-2E9C-101B-9397-08002B2CF9AE}" pid="3" name="KSOProductBuildVer">
    <vt:lpwstr>2052-12.1.0.21171</vt:lpwstr>
  </property>
</Properties>
</file>